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5" r:id="rId4"/>
  </p:sldMasterIdLst>
  <p:notesMasterIdLst>
    <p:notesMasterId r:id="rId16"/>
  </p:notesMasterIdLst>
  <p:sldIdLst>
    <p:sldId id="256" r:id="rId5"/>
    <p:sldId id="4894" r:id="rId6"/>
    <p:sldId id="4906" r:id="rId7"/>
    <p:sldId id="2142532446" r:id="rId8"/>
    <p:sldId id="2142532447" r:id="rId9"/>
    <p:sldId id="2142532448" r:id="rId10"/>
    <p:sldId id="4907" r:id="rId11"/>
    <p:sldId id="2142532450" r:id="rId12"/>
    <p:sldId id="2142532451" r:id="rId13"/>
    <p:sldId id="2142532452" r:id="rId14"/>
    <p:sldId id="4903" r:id="rId15"/>
  </p:sldIdLst>
  <p:sldSz cx="9144000" cy="5143500" type="screen16x9"/>
  <p:notesSz cx="6858000" cy="9144000"/>
  <p:embeddedFontLst>
    <p:embeddedFont>
      <p:font typeface="Montserrat" panose="00000500000000000000" pitchFamily="2" charset="0"/>
      <p:regular r:id="rId17"/>
      <p:bold r:id="rId18"/>
      <p:italic r:id="rId19"/>
      <p:boldItalic r:id="rId20"/>
    </p:embeddedFont>
    <p:embeddedFont>
      <p:font typeface="Montserrat ExtraBold" panose="00000900000000000000" pitchFamily="2" charset="0"/>
      <p:regular r:id="rId21"/>
      <p:bold r:id="rId22"/>
      <p:italic r:id="rId23"/>
      <p:boldItalic r:id="rId24"/>
    </p:embeddedFont>
    <p:embeddedFont>
      <p:font typeface="Montserrat Medium" panose="00000600000000000000" pitchFamily="2"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Offre Microsoft Dynamics" id="{B1A2035C-3F4F-6C46-ABD2-0B8EC2AD1AF0}">
          <p14:sldIdLst>
            <p14:sldId id="256"/>
            <p14:sldId id="4894"/>
            <p14:sldId id="4906"/>
            <p14:sldId id="2142532446"/>
            <p14:sldId id="2142532447"/>
            <p14:sldId id="2142532448"/>
            <p14:sldId id="4907"/>
            <p14:sldId id="2142532450"/>
            <p14:sldId id="2142532451"/>
            <p14:sldId id="2142532452"/>
            <p14:sldId id="4903"/>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lphine BOULOY" initials="DB" lastIdx="1" clrIdx="0">
    <p:extLst>
      <p:ext uri="{19B8F6BF-5375-455C-9EA6-DF929625EA0E}">
        <p15:presenceInfo xmlns:p15="http://schemas.microsoft.com/office/powerpoint/2012/main" userId="S::delphine.bouloy@talan.com::0be8e20a-bbf9-4e56-9a08-3fa09605181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3F01"/>
    <a:srgbClr val="DC450D"/>
    <a:srgbClr val="7656AB"/>
    <a:srgbClr val="0480D6"/>
    <a:srgbClr val="0656AE"/>
    <a:srgbClr val="43849D"/>
    <a:srgbClr val="20408E"/>
    <a:srgbClr val="2D66A5"/>
    <a:srgbClr val="207A9D"/>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DC671F8-88E3-4768-A989-78839AD63EC4}">
  <a:tblStyle styleId="{ADC671F8-88E3-4768-A989-78839AD63EC4}"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C94B21DA-CADD-4F98-A54F-D5F111BD04A2}"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3243"/>
  </p:normalViewPr>
  <p:slideViewPr>
    <p:cSldViewPr snapToGrid="0" snapToObjects="1">
      <p:cViewPr varScale="1">
        <p:scale>
          <a:sx n="83" d="100"/>
          <a:sy n="83" d="100"/>
        </p:scale>
        <p:origin x="82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presProps" Target="presProps.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3" name="Google Shape;363;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7189457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8609461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1193634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2959489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6787976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2936284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3" name="Google Shape;363;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9678244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1 Homepage - train 1">
  <p:cSld name="CUSTOM_3">
    <p:spTree>
      <p:nvGrpSpPr>
        <p:cNvPr id="1" name="Shape 238"/>
        <p:cNvGrpSpPr/>
        <p:nvPr/>
      </p:nvGrpSpPr>
      <p:grpSpPr>
        <a:xfrm>
          <a:off x="0" y="0"/>
          <a:ext cx="0" cy="0"/>
          <a:chOff x="0" y="0"/>
          <a:chExt cx="0" cy="0"/>
        </a:xfrm>
      </p:grpSpPr>
      <p:pic>
        <p:nvPicPr>
          <p:cNvPr id="239" name="Google Shape;239;p40"/>
          <p:cNvPicPr preferRelativeResize="0"/>
          <p:nvPr/>
        </p:nvPicPr>
        <p:blipFill rotWithShape="1">
          <a:blip r:embed="rId2">
            <a:alphaModFix/>
          </a:blip>
          <a:srcRect l="14733" t="20321" b="7869"/>
          <a:stretch/>
        </p:blipFill>
        <p:spPr>
          <a:xfrm>
            <a:off x="0" y="950"/>
            <a:ext cx="9144003" cy="5143499"/>
          </a:xfrm>
          <a:prstGeom prst="rect">
            <a:avLst/>
          </a:prstGeom>
          <a:noFill/>
          <a:ln>
            <a:noFill/>
          </a:ln>
        </p:spPr>
      </p:pic>
      <p:pic>
        <p:nvPicPr>
          <p:cNvPr id="240" name="Google Shape;240;p40"/>
          <p:cNvPicPr preferRelativeResize="0"/>
          <p:nvPr/>
        </p:nvPicPr>
        <p:blipFill rotWithShape="1">
          <a:blip r:embed="rId3">
            <a:alphaModFix/>
          </a:blip>
          <a:srcRect l="17074"/>
          <a:stretch/>
        </p:blipFill>
        <p:spPr>
          <a:xfrm>
            <a:off x="1561450" y="950"/>
            <a:ext cx="7582550" cy="5143500"/>
          </a:xfrm>
          <a:prstGeom prst="rect">
            <a:avLst/>
          </a:prstGeom>
          <a:noFill/>
          <a:ln>
            <a:noFill/>
          </a:ln>
        </p:spPr>
      </p:pic>
      <p:pic>
        <p:nvPicPr>
          <p:cNvPr id="241" name="Google Shape;241;p40"/>
          <p:cNvPicPr preferRelativeResize="0"/>
          <p:nvPr/>
        </p:nvPicPr>
        <p:blipFill rotWithShape="1">
          <a:blip r:embed="rId4">
            <a:alphaModFix/>
          </a:blip>
          <a:srcRect/>
          <a:stretch/>
        </p:blipFill>
        <p:spPr>
          <a:xfrm>
            <a:off x="6651231" y="1940092"/>
            <a:ext cx="2245675" cy="1263316"/>
          </a:xfrm>
          <a:prstGeom prst="rect">
            <a:avLst/>
          </a:prstGeom>
          <a:noFill/>
          <a:ln>
            <a:noFill/>
          </a:ln>
        </p:spPr>
      </p:pic>
      <p:sp>
        <p:nvSpPr>
          <p:cNvPr id="242" name="Google Shape;242;p40"/>
          <p:cNvSpPr txBox="1">
            <a:spLocks noGrp="1"/>
          </p:cNvSpPr>
          <p:nvPr>
            <p:ph type="title"/>
          </p:nvPr>
        </p:nvSpPr>
        <p:spPr>
          <a:xfrm>
            <a:off x="1149150" y="3405300"/>
            <a:ext cx="6845700" cy="8628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000000"/>
              </a:buClr>
              <a:buSzPts val="3000"/>
              <a:buFont typeface="Arial"/>
              <a:buNone/>
              <a:defRPr sz="3000" b="1"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rgbClr val="000000"/>
              </a:buClr>
              <a:buSzPts val="3000"/>
              <a:buFont typeface="Arial"/>
              <a:buNone/>
              <a:defRPr sz="3000" b="1"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rgbClr val="000000"/>
              </a:buClr>
              <a:buSzPts val="3000"/>
              <a:buFont typeface="Arial"/>
              <a:buNone/>
              <a:defRPr sz="3000" b="1"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rgbClr val="000000"/>
              </a:buClr>
              <a:buSzPts val="3000"/>
              <a:buFont typeface="Arial"/>
              <a:buNone/>
              <a:defRPr sz="3000" b="1"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rgbClr val="000000"/>
              </a:buClr>
              <a:buSzPts val="3000"/>
              <a:buFont typeface="Arial"/>
              <a:buNone/>
              <a:defRPr sz="3000" b="1"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rgbClr val="000000"/>
              </a:buClr>
              <a:buSzPts val="3000"/>
              <a:buFont typeface="Arial"/>
              <a:buNone/>
              <a:defRPr sz="3000" b="1"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rgbClr val="000000"/>
              </a:buClr>
              <a:buSzPts val="3000"/>
              <a:buFont typeface="Arial"/>
              <a:buNone/>
              <a:defRPr sz="3000" b="1"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rgbClr val="000000"/>
              </a:buClr>
              <a:buSzPts val="3000"/>
              <a:buFont typeface="Arial"/>
              <a:buNone/>
              <a:defRPr sz="3000" b="1"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rgbClr val="000000"/>
              </a:buClr>
              <a:buSzPts val="3000"/>
              <a:buFont typeface="Arial"/>
              <a:buNone/>
              <a:defRPr sz="3000" b="1" i="0" u="none" strike="noStrike" cap="none">
                <a:solidFill>
                  <a:schemeClr val="lt1"/>
                </a:solidFill>
                <a:latin typeface="Montserrat"/>
                <a:ea typeface="Montserrat"/>
                <a:cs typeface="Montserrat"/>
                <a:sym typeface="Montserrat"/>
              </a:defRPr>
            </a:lvl9pPr>
          </a:lstStyle>
          <a:p>
            <a:endParaRPr/>
          </a:p>
        </p:txBody>
      </p:sp>
      <p:sp>
        <p:nvSpPr>
          <p:cNvPr id="243" name="Google Shape;243;p40"/>
          <p:cNvSpPr txBox="1">
            <a:spLocks noGrp="1"/>
          </p:cNvSpPr>
          <p:nvPr>
            <p:ph type="subTitle" idx="1"/>
          </p:nvPr>
        </p:nvSpPr>
        <p:spPr>
          <a:xfrm>
            <a:off x="1149150" y="4328150"/>
            <a:ext cx="6845700" cy="5457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000000"/>
              </a:buClr>
              <a:buSzPts val="1800"/>
              <a:buFont typeface="Arial"/>
              <a:buNone/>
              <a:defRPr sz="1800" b="0" i="0" u="none" strike="noStrike" cap="none">
                <a:solidFill>
                  <a:schemeClr val="lt1"/>
                </a:solidFill>
                <a:latin typeface="Montserrat"/>
                <a:ea typeface="Montserrat"/>
                <a:cs typeface="Montserrat"/>
                <a:sym typeface="Montserrat"/>
              </a:defRPr>
            </a:lvl1pPr>
            <a:lvl2pPr marR="0" lvl="1" algn="ctr" rtl="0">
              <a:lnSpc>
                <a:spcPct val="100000"/>
              </a:lnSpc>
              <a:spcBef>
                <a:spcPts val="0"/>
              </a:spcBef>
              <a:spcAft>
                <a:spcPts val="0"/>
              </a:spcAft>
              <a:buClr>
                <a:srgbClr val="000000"/>
              </a:buClr>
              <a:buSzPts val="1800"/>
              <a:buFont typeface="Arial"/>
              <a:buNone/>
              <a:defRPr sz="1800" b="0"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rgbClr val="000000"/>
              </a:buClr>
              <a:buSzPts val="1800"/>
              <a:buFont typeface="Arial"/>
              <a:buNone/>
              <a:defRPr sz="1800" b="0"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rgbClr val="000000"/>
              </a:buClr>
              <a:buSzPts val="1800"/>
              <a:buFont typeface="Arial"/>
              <a:buNone/>
              <a:defRPr sz="1800" b="0"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rgbClr val="000000"/>
              </a:buClr>
              <a:buSzPts val="1800"/>
              <a:buFont typeface="Arial"/>
              <a:buNone/>
              <a:defRPr sz="1800" b="0"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rgbClr val="000000"/>
              </a:buClr>
              <a:buSzPts val="1800"/>
              <a:buFont typeface="Arial"/>
              <a:buNone/>
              <a:defRPr sz="1800" b="0"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rgbClr val="000000"/>
              </a:buClr>
              <a:buSzPts val="1800"/>
              <a:buFont typeface="Arial"/>
              <a:buNone/>
              <a:defRPr sz="1800" b="0"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rgbClr val="000000"/>
              </a:buClr>
              <a:buSzPts val="1800"/>
              <a:buFont typeface="Arial"/>
              <a:buNone/>
              <a:defRPr sz="1800" b="0"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rgbClr val="000000"/>
              </a:buClr>
              <a:buSzPts val="1800"/>
              <a:buFont typeface="Arial"/>
              <a:buNone/>
              <a:defRPr sz="1800" b="0" i="0" u="none" strike="noStrike" cap="none">
                <a:solidFill>
                  <a:schemeClr val="lt1"/>
                </a:solidFill>
                <a:latin typeface="Montserrat"/>
                <a:ea typeface="Montserrat"/>
                <a:cs typeface="Montserrat"/>
                <a:sym typeface="Montserrat"/>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03 Violet // Texte" preserve="1">
  <p:cSld name="1_03 Violet // Texte">
    <p:bg>
      <p:bgPr>
        <a:solidFill>
          <a:srgbClr val="FFFFFF"/>
        </a:solidFill>
        <a:effectLst/>
      </p:bgPr>
    </p:bg>
    <p:spTree>
      <p:nvGrpSpPr>
        <p:cNvPr id="1" name="Shape 28"/>
        <p:cNvGrpSpPr/>
        <p:nvPr/>
      </p:nvGrpSpPr>
      <p:grpSpPr>
        <a:xfrm>
          <a:off x="0" y="0"/>
          <a:ext cx="0" cy="0"/>
          <a:chOff x="0" y="0"/>
          <a:chExt cx="0" cy="0"/>
        </a:xfrm>
      </p:grpSpPr>
      <p:sp>
        <p:nvSpPr>
          <p:cNvPr id="30" name="Google Shape;30;p5"/>
          <p:cNvSpPr/>
          <p:nvPr/>
        </p:nvSpPr>
        <p:spPr>
          <a:xfrm>
            <a:off x="-10325" y="-32250"/>
            <a:ext cx="2657700" cy="5208000"/>
          </a:xfrm>
          <a:prstGeom prst="rect">
            <a:avLst/>
          </a:prstGeom>
          <a:solidFill>
            <a:srgbClr val="20408E">
              <a:alpha val="1490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5"/>
          <p:cNvSpPr/>
          <p:nvPr/>
        </p:nvSpPr>
        <p:spPr>
          <a:xfrm>
            <a:off x="271800" y="382100"/>
            <a:ext cx="251100" cy="18900"/>
          </a:xfrm>
          <a:prstGeom prst="rect">
            <a:avLst/>
          </a:prstGeom>
          <a:solidFill>
            <a:srgbClr val="20408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4388A"/>
              </a:solidFill>
              <a:latin typeface="Arial"/>
              <a:ea typeface="Arial"/>
              <a:cs typeface="Arial"/>
              <a:sym typeface="Arial"/>
            </a:endParaRPr>
          </a:p>
        </p:txBody>
      </p:sp>
      <p:sp>
        <p:nvSpPr>
          <p:cNvPr id="32" name="Google Shape;32;p5"/>
          <p:cNvSpPr/>
          <p:nvPr/>
        </p:nvSpPr>
        <p:spPr>
          <a:xfrm>
            <a:off x="5746450" y="287700"/>
            <a:ext cx="4568100" cy="4568100"/>
          </a:xfrm>
          <a:prstGeom prst="donut">
            <a:avLst>
              <a:gd name="adj" fmla="val 13694"/>
            </a:avLst>
          </a:prstGeom>
          <a:solidFill>
            <a:srgbClr val="20408E">
              <a:alpha val="274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5"/>
          <p:cNvSpPr txBox="1">
            <a:spLocks noGrp="1"/>
          </p:cNvSpPr>
          <p:nvPr>
            <p:ph type="body" idx="1"/>
          </p:nvPr>
        </p:nvSpPr>
        <p:spPr>
          <a:xfrm>
            <a:off x="2794500" y="591200"/>
            <a:ext cx="6184200" cy="4042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1pPr>
            <a:lvl2pPr marL="914400" marR="0" lvl="1" indent="-317500" algn="l" rtl="0">
              <a:lnSpc>
                <a:spcPct val="100000"/>
              </a:lnSpc>
              <a:spcBef>
                <a:spcPts val="0"/>
              </a:spcBef>
              <a:spcAft>
                <a:spcPts val="0"/>
              </a:spcAft>
              <a:buClr>
                <a:srgbClr val="44388A"/>
              </a:buClr>
              <a:buSzPts val="1400"/>
              <a:buFont typeface="Montserrat"/>
              <a:buChar char="○"/>
              <a:defRPr sz="1400" b="1" i="0" u="none" strike="noStrike" cap="none">
                <a:solidFill>
                  <a:srgbClr val="44388A"/>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9pPr>
          </a:lstStyle>
          <a:p>
            <a:endParaRPr dirty="0"/>
          </a:p>
        </p:txBody>
      </p:sp>
      <p:sp>
        <p:nvSpPr>
          <p:cNvPr id="34" name="Google Shape;34;p5"/>
          <p:cNvSpPr txBox="1">
            <a:spLocks noGrp="1"/>
          </p:cNvSpPr>
          <p:nvPr>
            <p:ph type="title"/>
          </p:nvPr>
        </p:nvSpPr>
        <p:spPr>
          <a:xfrm>
            <a:off x="125800" y="448200"/>
            <a:ext cx="2430000" cy="720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1800"/>
              <a:buFont typeface="Arial"/>
              <a:buNone/>
              <a:defRPr sz="1800" b="1" i="0" u="none" strike="noStrike" cap="none">
                <a:solidFill>
                  <a:srgbClr val="20408E"/>
                </a:solidFill>
                <a:latin typeface="Montserrat"/>
                <a:ea typeface="Montserrat"/>
                <a:cs typeface="Montserrat"/>
                <a:sym typeface="Montserrat"/>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dirty="0"/>
          </a:p>
        </p:txBody>
      </p:sp>
      <p:sp>
        <p:nvSpPr>
          <p:cNvPr id="35" name="Google Shape;35;p5"/>
          <p:cNvSpPr txBox="1">
            <a:spLocks noGrp="1"/>
          </p:cNvSpPr>
          <p:nvPr>
            <p:ph type="subTitle" idx="2"/>
          </p:nvPr>
        </p:nvSpPr>
        <p:spPr>
          <a:xfrm>
            <a:off x="125800" y="1147900"/>
            <a:ext cx="2426400" cy="720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20408E"/>
                </a:solidFill>
                <a:latin typeface="Montserrat"/>
                <a:ea typeface="Montserrat"/>
                <a:cs typeface="Montserrat"/>
                <a:sym typeface="Montserrat"/>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 name="Google Shape;29;p5">
            <a:extLst>
              <a:ext uri="{FF2B5EF4-FFF2-40B4-BE49-F238E27FC236}">
                <a16:creationId xmlns:a16="http://schemas.microsoft.com/office/drawing/2014/main" id="{3A30859E-A907-2142-901D-1B96F37B56BE}"/>
              </a:ext>
            </a:extLst>
          </p:cNvPr>
          <p:cNvSpPr/>
          <p:nvPr userDrawn="1"/>
        </p:nvSpPr>
        <p:spPr>
          <a:xfrm flipH="1">
            <a:off x="-6886" y="3666750"/>
            <a:ext cx="2657700" cy="1476750"/>
          </a:xfrm>
          <a:prstGeom prst="flowChartManualInput">
            <a:avLst/>
          </a:prstGeom>
          <a:solidFill>
            <a:srgbClr val="20408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 name="Image 11">
            <a:extLst>
              <a:ext uri="{FF2B5EF4-FFF2-40B4-BE49-F238E27FC236}">
                <a16:creationId xmlns:a16="http://schemas.microsoft.com/office/drawing/2014/main" id="{DC6BBCCA-D911-3643-80D6-6957C872E3B5}"/>
              </a:ext>
            </a:extLst>
          </p:cNvPr>
          <p:cNvPicPr>
            <a:picLocks noChangeAspect="1"/>
          </p:cNvPicPr>
          <p:nvPr userDrawn="1"/>
        </p:nvPicPr>
        <p:blipFill>
          <a:blip r:embed="rId2"/>
          <a:stretch>
            <a:fillRect/>
          </a:stretch>
        </p:blipFill>
        <p:spPr>
          <a:xfrm>
            <a:off x="261500" y="4512533"/>
            <a:ext cx="884043" cy="497734"/>
          </a:xfrm>
          <a:prstGeom prst="rect">
            <a:avLst/>
          </a:prstGeom>
        </p:spPr>
      </p:pic>
    </p:spTree>
    <p:extLst>
      <p:ext uri="{BB962C8B-B14F-4D97-AF65-F5344CB8AC3E}">
        <p14:creationId xmlns:p14="http://schemas.microsoft.com/office/powerpoint/2010/main" val="25468426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03 Violet // Sous titre" preserve="1" userDrawn="1">
  <p:cSld name="1_03 Violet // Sous titre">
    <p:bg>
      <p:bgPr>
        <a:noFill/>
        <a:effectLst/>
      </p:bgPr>
    </p:bg>
    <p:spTree>
      <p:nvGrpSpPr>
        <p:cNvPr id="1" name="Shape 205"/>
        <p:cNvGrpSpPr/>
        <p:nvPr/>
      </p:nvGrpSpPr>
      <p:grpSpPr>
        <a:xfrm>
          <a:off x="0" y="0"/>
          <a:ext cx="0" cy="0"/>
          <a:chOff x="0" y="0"/>
          <a:chExt cx="0" cy="0"/>
        </a:xfrm>
      </p:grpSpPr>
      <p:sp>
        <p:nvSpPr>
          <p:cNvPr id="209" name="Google Shape;209;p35"/>
          <p:cNvSpPr/>
          <p:nvPr/>
        </p:nvSpPr>
        <p:spPr>
          <a:xfrm>
            <a:off x="-6885" y="-28000"/>
            <a:ext cx="206700" cy="5208000"/>
          </a:xfrm>
          <a:prstGeom prst="rect">
            <a:avLst/>
          </a:prstGeom>
          <a:solidFill>
            <a:srgbClr val="20408E">
              <a:alpha val="1490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35"/>
          <p:cNvSpPr/>
          <p:nvPr/>
        </p:nvSpPr>
        <p:spPr>
          <a:xfrm flipH="1">
            <a:off x="-241275" y="2174300"/>
            <a:ext cx="441100" cy="3026500"/>
          </a:xfrm>
          <a:prstGeom prst="flowChartManualInput">
            <a:avLst/>
          </a:prstGeom>
          <a:solidFill>
            <a:srgbClr val="20408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2842198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03 Violet // Texte" preserve="1">
  <p:cSld name="1_03 Violet // Texte">
    <p:bg>
      <p:bgPr>
        <a:solidFill>
          <a:srgbClr val="FFFFFF"/>
        </a:solidFill>
        <a:effectLst/>
      </p:bgPr>
    </p:bg>
    <p:spTree>
      <p:nvGrpSpPr>
        <p:cNvPr id="1" name="Shape 28"/>
        <p:cNvGrpSpPr/>
        <p:nvPr/>
      </p:nvGrpSpPr>
      <p:grpSpPr>
        <a:xfrm>
          <a:off x="0" y="0"/>
          <a:ext cx="0" cy="0"/>
          <a:chOff x="0" y="0"/>
          <a:chExt cx="0" cy="0"/>
        </a:xfrm>
      </p:grpSpPr>
      <p:sp>
        <p:nvSpPr>
          <p:cNvPr id="30" name="Google Shape;30;p5"/>
          <p:cNvSpPr/>
          <p:nvPr/>
        </p:nvSpPr>
        <p:spPr>
          <a:xfrm>
            <a:off x="-10325" y="-32250"/>
            <a:ext cx="2657700" cy="5208000"/>
          </a:xfrm>
          <a:prstGeom prst="rect">
            <a:avLst/>
          </a:prstGeom>
          <a:solidFill>
            <a:srgbClr val="2D66A5">
              <a:alpha val="1490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5"/>
          <p:cNvSpPr/>
          <p:nvPr/>
        </p:nvSpPr>
        <p:spPr>
          <a:xfrm>
            <a:off x="271800" y="382100"/>
            <a:ext cx="251100" cy="18900"/>
          </a:xfrm>
          <a:prstGeom prst="rect">
            <a:avLst/>
          </a:prstGeom>
          <a:solidFill>
            <a:srgbClr val="2D66A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4388A"/>
              </a:solidFill>
              <a:latin typeface="Arial"/>
              <a:ea typeface="Arial"/>
              <a:cs typeface="Arial"/>
              <a:sym typeface="Arial"/>
            </a:endParaRPr>
          </a:p>
        </p:txBody>
      </p:sp>
      <p:sp>
        <p:nvSpPr>
          <p:cNvPr id="32" name="Google Shape;32;p5"/>
          <p:cNvSpPr/>
          <p:nvPr/>
        </p:nvSpPr>
        <p:spPr>
          <a:xfrm>
            <a:off x="5746450" y="287700"/>
            <a:ext cx="4568100" cy="4568100"/>
          </a:xfrm>
          <a:prstGeom prst="donut">
            <a:avLst>
              <a:gd name="adj" fmla="val 13694"/>
            </a:avLst>
          </a:prstGeom>
          <a:solidFill>
            <a:srgbClr val="20408E">
              <a:alpha val="274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5"/>
          <p:cNvSpPr txBox="1">
            <a:spLocks noGrp="1"/>
          </p:cNvSpPr>
          <p:nvPr>
            <p:ph type="body" idx="1"/>
          </p:nvPr>
        </p:nvSpPr>
        <p:spPr>
          <a:xfrm>
            <a:off x="2794500" y="591200"/>
            <a:ext cx="6184200" cy="4042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1pPr>
            <a:lvl2pPr marL="914400" marR="0" lvl="1" indent="-317500" algn="l" rtl="0">
              <a:lnSpc>
                <a:spcPct val="100000"/>
              </a:lnSpc>
              <a:spcBef>
                <a:spcPts val="0"/>
              </a:spcBef>
              <a:spcAft>
                <a:spcPts val="0"/>
              </a:spcAft>
              <a:buClr>
                <a:srgbClr val="44388A"/>
              </a:buClr>
              <a:buSzPts val="1400"/>
              <a:buFont typeface="Montserrat"/>
              <a:buChar char="○"/>
              <a:defRPr sz="1400" b="1" i="0" u="none" strike="noStrike" cap="none">
                <a:solidFill>
                  <a:srgbClr val="44388A"/>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9pPr>
          </a:lstStyle>
          <a:p>
            <a:endParaRPr dirty="0"/>
          </a:p>
        </p:txBody>
      </p:sp>
      <p:sp>
        <p:nvSpPr>
          <p:cNvPr id="34" name="Google Shape;34;p5"/>
          <p:cNvSpPr txBox="1">
            <a:spLocks noGrp="1"/>
          </p:cNvSpPr>
          <p:nvPr>
            <p:ph type="title"/>
          </p:nvPr>
        </p:nvSpPr>
        <p:spPr>
          <a:xfrm>
            <a:off x="125800" y="448200"/>
            <a:ext cx="2430000" cy="720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1800"/>
              <a:buFont typeface="Arial"/>
              <a:buNone/>
              <a:defRPr sz="1800" b="1" i="0" u="none" strike="noStrike" cap="none">
                <a:solidFill>
                  <a:srgbClr val="2D66A5"/>
                </a:solidFill>
                <a:latin typeface="Montserrat"/>
                <a:ea typeface="Montserrat"/>
                <a:cs typeface="Montserrat"/>
                <a:sym typeface="Montserrat"/>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dirty="0"/>
          </a:p>
        </p:txBody>
      </p:sp>
      <p:sp>
        <p:nvSpPr>
          <p:cNvPr id="35" name="Google Shape;35;p5"/>
          <p:cNvSpPr txBox="1">
            <a:spLocks noGrp="1"/>
          </p:cNvSpPr>
          <p:nvPr>
            <p:ph type="subTitle" idx="2"/>
          </p:nvPr>
        </p:nvSpPr>
        <p:spPr>
          <a:xfrm>
            <a:off x="125800" y="1147900"/>
            <a:ext cx="2426400" cy="720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2D66A5"/>
                </a:solidFill>
                <a:latin typeface="Montserrat"/>
                <a:ea typeface="Montserrat"/>
                <a:cs typeface="Montserrat"/>
                <a:sym typeface="Montserrat"/>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 name="Google Shape;29;p5">
            <a:extLst>
              <a:ext uri="{FF2B5EF4-FFF2-40B4-BE49-F238E27FC236}">
                <a16:creationId xmlns:a16="http://schemas.microsoft.com/office/drawing/2014/main" id="{3A30859E-A907-2142-901D-1B96F37B56BE}"/>
              </a:ext>
            </a:extLst>
          </p:cNvPr>
          <p:cNvSpPr/>
          <p:nvPr userDrawn="1"/>
        </p:nvSpPr>
        <p:spPr>
          <a:xfrm flipH="1">
            <a:off x="-6886" y="3666750"/>
            <a:ext cx="2657700" cy="1476750"/>
          </a:xfrm>
          <a:prstGeom prst="flowChartManualInput">
            <a:avLst/>
          </a:prstGeom>
          <a:solidFill>
            <a:srgbClr val="2D66A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 name="Image 11">
            <a:extLst>
              <a:ext uri="{FF2B5EF4-FFF2-40B4-BE49-F238E27FC236}">
                <a16:creationId xmlns:a16="http://schemas.microsoft.com/office/drawing/2014/main" id="{DC6BBCCA-D911-3643-80D6-6957C872E3B5}"/>
              </a:ext>
            </a:extLst>
          </p:cNvPr>
          <p:cNvPicPr>
            <a:picLocks noChangeAspect="1"/>
          </p:cNvPicPr>
          <p:nvPr userDrawn="1"/>
        </p:nvPicPr>
        <p:blipFill>
          <a:blip r:embed="rId2"/>
          <a:stretch>
            <a:fillRect/>
          </a:stretch>
        </p:blipFill>
        <p:spPr>
          <a:xfrm>
            <a:off x="261500" y="4512533"/>
            <a:ext cx="884043" cy="497734"/>
          </a:xfrm>
          <a:prstGeom prst="rect">
            <a:avLst/>
          </a:prstGeom>
        </p:spPr>
      </p:pic>
    </p:spTree>
    <p:extLst>
      <p:ext uri="{BB962C8B-B14F-4D97-AF65-F5344CB8AC3E}">
        <p14:creationId xmlns:p14="http://schemas.microsoft.com/office/powerpoint/2010/main" val="40609942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03 Violet // Sous titre" preserve="1" userDrawn="1">
  <p:cSld name="1_03 Violet // Sous titre">
    <p:bg>
      <p:bgPr>
        <a:noFill/>
        <a:effectLst/>
      </p:bgPr>
    </p:bg>
    <p:spTree>
      <p:nvGrpSpPr>
        <p:cNvPr id="1" name="Shape 205"/>
        <p:cNvGrpSpPr/>
        <p:nvPr/>
      </p:nvGrpSpPr>
      <p:grpSpPr>
        <a:xfrm>
          <a:off x="0" y="0"/>
          <a:ext cx="0" cy="0"/>
          <a:chOff x="0" y="0"/>
          <a:chExt cx="0" cy="0"/>
        </a:xfrm>
      </p:grpSpPr>
      <p:sp>
        <p:nvSpPr>
          <p:cNvPr id="209" name="Google Shape;209;p35"/>
          <p:cNvSpPr/>
          <p:nvPr/>
        </p:nvSpPr>
        <p:spPr>
          <a:xfrm>
            <a:off x="-6885" y="-28000"/>
            <a:ext cx="206700" cy="5208000"/>
          </a:xfrm>
          <a:prstGeom prst="rect">
            <a:avLst/>
          </a:prstGeom>
          <a:solidFill>
            <a:srgbClr val="2D66A5">
              <a:alpha val="1490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35"/>
          <p:cNvSpPr/>
          <p:nvPr/>
        </p:nvSpPr>
        <p:spPr>
          <a:xfrm flipH="1">
            <a:off x="-241275" y="2174300"/>
            <a:ext cx="441100" cy="3026500"/>
          </a:xfrm>
          <a:prstGeom prst="flowChartManualInput">
            <a:avLst/>
          </a:prstGeom>
          <a:solidFill>
            <a:srgbClr val="2D66A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0917921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Dégradé 2" preserve="1">
  <p:cSld name="1_Dégradé 2">
    <p:bg>
      <p:bgPr>
        <a:solidFill>
          <a:srgbClr val="2570A2"/>
        </a:solidFill>
        <a:effectLst/>
      </p:bgPr>
    </p:bg>
    <p:spTree>
      <p:nvGrpSpPr>
        <p:cNvPr id="1" name="Shape 63"/>
        <p:cNvGrpSpPr/>
        <p:nvPr/>
      </p:nvGrpSpPr>
      <p:grpSpPr>
        <a:xfrm>
          <a:off x="0" y="0"/>
          <a:ext cx="0" cy="0"/>
          <a:chOff x="0" y="0"/>
          <a:chExt cx="0" cy="0"/>
        </a:xfrm>
      </p:grpSpPr>
      <p:sp>
        <p:nvSpPr>
          <p:cNvPr id="65" name="Google Shape;65;p11"/>
          <p:cNvSpPr txBox="1">
            <a:spLocks noGrp="1"/>
          </p:cNvSpPr>
          <p:nvPr>
            <p:ph type="title"/>
          </p:nvPr>
        </p:nvSpPr>
        <p:spPr>
          <a:xfrm>
            <a:off x="6950" y="2179300"/>
            <a:ext cx="9095700" cy="5094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000000"/>
              </a:buClr>
              <a:buSzPts val="1800"/>
              <a:buFont typeface="Arial"/>
              <a:buNone/>
              <a:defRPr sz="1800" b="1" i="0" u="none" strike="noStrike" cap="none">
                <a:solidFill>
                  <a:srgbClr val="FFFFFF"/>
                </a:solidFill>
                <a:latin typeface="Montserrat"/>
                <a:ea typeface="Montserrat"/>
                <a:cs typeface="Montserrat"/>
                <a:sym typeface="Montserrat"/>
              </a:defRPr>
            </a:lvl1pPr>
            <a:lvl2pPr marR="0" lvl="1"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2pPr>
            <a:lvl3pPr marR="0" lvl="2"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3pPr>
            <a:lvl4pPr marR="0" lvl="3"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4pPr>
            <a:lvl5pPr marR="0" lvl="4"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5pPr>
            <a:lvl6pPr marR="0" lvl="5"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6pPr>
            <a:lvl7pPr marR="0" lvl="6"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7pPr>
            <a:lvl8pPr marR="0" lvl="7"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8pPr>
            <a:lvl9pPr marR="0" lvl="8"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9pPr>
          </a:lstStyle>
          <a:p>
            <a:endParaRPr/>
          </a:p>
        </p:txBody>
      </p:sp>
    </p:spTree>
    <p:extLst>
      <p:ext uri="{BB962C8B-B14F-4D97-AF65-F5344CB8AC3E}">
        <p14:creationId xmlns:p14="http://schemas.microsoft.com/office/powerpoint/2010/main" val="38512516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03 Violet // Texte" preserve="1" userDrawn="1">
  <p:cSld name="1_03 Violet // Texte">
    <p:bg>
      <p:bgPr>
        <a:solidFill>
          <a:srgbClr val="FFFFFF"/>
        </a:solidFill>
        <a:effectLst/>
      </p:bgPr>
    </p:bg>
    <p:spTree>
      <p:nvGrpSpPr>
        <p:cNvPr id="1" name="Shape 28"/>
        <p:cNvGrpSpPr/>
        <p:nvPr/>
      </p:nvGrpSpPr>
      <p:grpSpPr>
        <a:xfrm>
          <a:off x="0" y="0"/>
          <a:ext cx="0" cy="0"/>
          <a:chOff x="0" y="0"/>
          <a:chExt cx="0" cy="0"/>
        </a:xfrm>
      </p:grpSpPr>
      <p:sp>
        <p:nvSpPr>
          <p:cNvPr id="30" name="Google Shape;30;p5"/>
          <p:cNvSpPr/>
          <p:nvPr/>
        </p:nvSpPr>
        <p:spPr>
          <a:xfrm>
            <a:off x="-6886" y="-64500"/>
            <a:ext cx="2657700" cy="5208000"/>
          </a:xfrm>
          <a:prstGeom prst="rect">
            <a:avLst/>
          </a:prstGeom>
          <a:solidFill>
            <a:srgbClr val="2570A2">
              <a:alpha val="1490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32" name="Google Shape;32;p5"/>
          <p:cNvSpPr/>
          <p:nvPr/>
        </p:nvSpPr>
        <p:spPr>
          <a:xfrm>
            <a:off x="5746450" y="287700"/>
            <a:ext cx="4568100" cy="4568100"/>
          </a:xfrm>
          <a:prstGeom prst="donut">
            <a:avLst>
              <a:gd name="adj" fmla="val 13694"/>
            </a:avLst>
          </a:prstGeom>
          <a:solidFill>
            <a:srgbClr val="2570A2">
              <a:alpha val="274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5"/>
          <p:cNvSpPr txBox="1">
            <a:spLocks noGrp="1"/>
          </p:cNvSpPr>
          <p:nvPr>
            <p:ph type="body" idx="1"/>
          </p:nvPr>
        </p:nvSpPr>
        <p:spPr>
          <a:xfrm>
            <a:off x="2794500" y="591200"/>
            <a:ext cx="6184200" cy="4042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1pPr>
            <a:lvl2pPr marL="914400" marR="0" lvl="1" indent="-317500" algn="l" rtl="0">
              <a:lnSpc>
                <a:spcPct val="100000"/>
              </a:lnSpc>
              <a:spcBef>
                <a:spcPts val="0"/>
              </a:spcBef>
              <a:spcAft>
                <a:spcPts val="0"/>
              </a:spcAft>
              <a:buClr>
                <a:srgbClr val="44388A"/>
              </a:buClr>
              <a:buSzPts val="1400"/>
              <a:buFont typeface="Montserrat"/>
              <a:buChar char="○"/>
              <a:defRPr sz="1400" b="1" i="0" u="none" strike="noStrike" cap="none">
                <a:solidFill>
                  <a:srgbClr val="44388A"/>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9pPr>
          </a:lstStyle>
          <a:p>
            <a:endParaRPr dirty="0"/>
          </a:p>
        </p:txBody>
      </p:sp>
      <p:sp>
        <p:nvSpPr>
          <p:cNvPr id="10" name="Google Shape;31;p5">
            <a:extLst>
              <a:ext uri="{FF2B5EF4-FFF2-40B4-BE49-F238E27FC236}">
                <a16:creationId xmlns:a16="http://schemas.microsoft.com/office/drawing/2014/main" id="{E69144E7-4E7B-8F4E-B5E0-E2212CAEC986}"/>
              </a:ext>
            </a:extLst>
          </p:cNvPr>
          <p:cNvSpPr/>
          <p:nvPr userDrawn="1"/>
        </p:nvSpPr>
        <p:spPr>
          <a:xfrm>
            <a:off x="271800" y="382100"/>
            <a:ext cx="251100" cy="18900"/>
          </a:xfrm>
          <a:prstGeom prst="rect">
            <a:avLst/>
          </a:prstGeom>
          <a:solidFill>
            <a:srgbClr val="2570A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4388A"/>
              </a:solidFill>
              <a:latin typeface="Arial"/>
              <a:ea typeface="Arial"/>
              <a:cs typeface="Arial"/>
              <a:sym typeface="Arial"/>
            </a:endParaRPr>
          </a:p>
        </p:txBody>
      </p:sp>
      <p:sp>
        <p:nvSpPr>
          <p:cNvPr id="13" name="Google Shape;34;p5">
            <a:extLst>
              <a:ext uri="{FF2B5EF4-FFF2-40B4-BE49-F238E27FC236}">
                <a16:creationId xmlns:a16="http://schemas.microsoft.com/office/drawing/2014/main" id="{2E08C11A-8724-E144-838E-4885B2145423}"/>
              </a:ext>
            </a:extLst>
          </p:cNvPr>
          <p:cNvSpPr txBox="1">
            <a:spLocks noGrp="1"/>
          </p:cNvSpPr>
          <p:nvPr>
            <p:ph type="title"/>
          </p:nvPr>
        </p:nvSpPr>
        <p:spPr>
          <a:xfrm>
            <a:off x="125800" y="448200"/>
            <a:ext cx="2430000" cy="720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1800"/>
              <a:buFont typeface="Arial"/>
              <a:buNone/>
              <a:defRPr sz="1800" b="1" i="0" u="none" strike="noStrike" cap="none">
                <a:solidFill>
                  <a:srgbClr val="2570A2"/>
                </a:solidFill>
                <a:latin typeface="Montserrat"/>
                <a:ea typeface="Montserrat"/>
                <a:cs typeface="Montserrat"/>
                <a:sym typeface="Montserrat"/>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dirty="0"/>
          </a:p>
        </p:txBody>
      </p:sp>
      <p:sp>
        <p:nvSpPr>
          <p:cNvPr id="14" name="Google Shape;35;p5">
            <a:extLst>
              <a:ext uri="{FF2B5EF4-FFF2-40B4-BE49-F238E27FC236}">
                <a16:creationId xmlns:a16="http://schemas.microsoft.com/office/drawing/2014/main" id="{F56A9C5A-8870-2940-B8B9-270B833C36C1}"/>
              </a:ext>
            </a:extLst>
          </p:cNvPr>
          <p:cNvSpPr txBox="1">
            <a:spLocks noGrp="1"/>
          </p:cNvSpPr>
          <p:nvPr>
            <p:ph type="subTitle" idx="2"/>
          </p:nvPr>
        </p:nvSpPr>
        <p:spPr>
          <a:xfrm>
            <a:off x="125800" y="1147900"/>
            <a:ext cx="2426400" cy="720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2570A2"/>
                </a:solidFill>
                <a:latin typeface="Montserrat"/>
                <a:ea typeface="Montserrat"/>
                <a:cs typeface="Montserrat"/>
                <a:sym typeface="Montserrat"/>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 name="Google Shape;29;p5">
            <a:extLst>
              <a:ext uri="{FF2B5EF4-FFF2-40B4-BE49-F238E27FC236}">
                <a16:creationId xmlns:a16="http://schemas.microsoft.com/office/drawing/2014/main" id="{275F6F4F-E56A-0E42-A3B1-4D469C342C28}"/>
              </a:ext>
            </a:extLst>
          </p:cNvPr>
          <p:cNvSpPr/>
          <p:nvPr userDrawn="1"/>
        </p:nvSpPr>
        <p:spPr>
          <a:xfrm flipH="1">
            <a:off x="-6886" y="3666750"/>
            <a:ext cx="2657700" cy="1476750"/>
          </a:xfrm>
          <a:prstGeom prst="flowChartManualInput">
            <a:avLst/>
          </a:prstGeom>
          <a:solidFill>
            <a:srgbClr val="2570A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6" name="Image 15">
            <a:extLst>
              <a:ext uri="{FF2B5EF4-FFF2-40B4-BE49-F238E27FC236}">
                <a16:creationId xmlns:a16="http://schemas.microsoft.com/office/drawing/2014/main" id="{D77FD929-CFC8-1B44-A8AA-1BAFECF7CA3F}"/>
              </a:ext>
            </a:extLst>
          </p:cNvPr>
          <p:cNvPicPr>
            <a:picLocks noChangeAspect="1"/>
          </p:cNvPicPr>
          <p:nvPr userDrawn="1"/>
        </p:nvPicPr>
        <p:blipFill>
          <a:blip r:embed="rId2"/>
          <a:stretch>
            <a:fillRect/>
          </a:stretch>
        </p:blipFill>
        <p:spPr>
          <a:xfrm>
            <a:off x="261500" y="4512533"/>
            <a:ext cx="884043" cy="497734"/>
          </a:xfrm>
          <a:prstGeom prst="rect">
            <a:avLst/>
          </a:prstGeom>
        </p:spPr>
      </p:pic>
    </p:spTree>
    <p:extLst>
      <p:ext uri="{BB962C8B-B14F-4D97-AF65-F5344CB8AC3E}">
        <p14:creationId xmlns:p14="http://schemas.microsoft.com/office/powerpoint/2010/main" val="16316369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03 Violet // Sous titre" preserve="1" userDrawn="1">
  <p:cSld name="1_03 Violet // Sous titre">
    <p:bg>
      <p:bgPr>
        <a:noFill/>
        <a:effectLst/>
      </p:bgPr>
    </p:bg>
    <p:spTree>
      <p:nvGrpSpPr>
        <p:cNvPr id="1" name="Shape 205"/>
        <p:cNvGrpSpPr/>
        <p:nvPr/>
      </p:nvGrpSpPr>
      <p:grpSpPr>
        <a:xfrm>
          <a:off x="0" y="0"/>
          <a:ext cx="0" cy="0"/>
          <a:chOff x="0" y="0"/>
          <a:chExt cx="0" cy="0"/>
        </a:xfrm>
      </p:grpSpPr>
      <p:sp>
        <p:nvSpPr>
          <p:cNvPr id="209" name="Google Shape;209;p35"/>
          <p:cNvSpPr/>
          <p:nvPr/>
        </p:nvSpPr>
        <p:spPr>
          <a:xfrm>
            <a:off x="-6885" y="-28000"/>
            <a:ext cx="206700" cy="5208000"/>
          </a:xfrm>
          <a:prstGeom prst="rect">
            <a:avLst/>
          </a:prstGeom>
          <a:solidFill>
            <a:srgbClr val="2570A2">
              <a:alpha val="1490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35"/>
          <p:cNvSpPr/>
          <p:nvPr/>
        </p:nvSpPr>
        <p:spPr>
          <a:xfrm flipH="1">
            <a:off x="-241275" y="2174300"/>
            <a:ext cx="441100" cy="3026500"/>
          </a:xfrm>
          <a:prstGeom prst="flowChartManualInput">
            <a:avLst/>
          </a:prstGeom>
          <a:solidFill>
            <a:srgbClr val="2570A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1577150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Dégradé 3" preserve="1">
  <p:cSld name="1_Dégradé 3">
    <p:bg>
      <p:bgPr>
        <a:solidFill>
          <a:srgbClr val="207A9D"/>
        </a:solidFill>
        <a:effectLst/>
      </p:bgPr>
    </p:bg>
    <p:spTree>
      <p:nvGrpSpPr>
        <p:cNvPr id="1" name="Shape 75"/>
        <p:cNvGrpSpPr/>
        <p:nvPr/>
      </p:nvGrpSpPr>
      <p:grpSpPr>
        <a:xfrm>
          <a:off x="0" y="0"/>
          <a:ext cx="0" cy="0"/>
          <a:chOff x="0" y="0"/>
          <a:chExt cx="0" cy="0"/>
        </a:xfrm>
      </p:grpSpPr>
      <p:sp>
        <p:nvSpPr>
          <p:cNvPr id="77" name="Google Shape;77;p13"/>
          <p:cNvSpPr txBox="1">
            <a:spLocks noGrp="1"/>
          </p:cNvSpPr>
          <p:nvPr>
            <p:ph type="title"/>
          </p:nvPr>
        </p:nvSpPr>
        <p:spPr>
          <a:xfrm>
            <a:off x="6950" y="2179300"/>
            <a:ext cx="9095700" cy="5094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000000"/>
              </a:buClr>
              <a:buSzPts val="1800"/>
              <a:buFont typeface="Arial"/>
              <a:buNone/>
              <a:defRPr sz="1800" b="1" i="0" u="none" strike="noStrike" cap="none">
                <a:solidFill>
                  <a:srgbClr val="FFFFFF"/>
                </a:solidFill>
                <a:latin typeface="Montserrat"/>
                <a:ea typeface="Montserrat"/>
                <a:cs typeface="Montserrat"/>
                <a:sym typeface="Montserrat"/>
              </a:defRPr>
            </a:lvl1pPr>
            <a:lvl2pPr marR="0" lvl="1"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2pPr>
            <a:lvl3pPr marR="0" lvl="2"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3pPr>
            <a:lvl4pPr marR="0" lvl="3"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4pPr>
            <a:lvl5pPr marR="0" lvl="4"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5pPr>
            <a:lvl6pPr marR="0" lvl="5"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6pPr>
            <a:lvl7pPr marR="0" lvl="6"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7pPr>
            <a:lvl8pPr marR="0" lvl="7"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8pPr>
            <a:lvl9pPr marR="0" lvl="8"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9pPr>
          </a:lstStyle>
          <a:p>
            <a:endParaRPr/>
          </a:p>
        </p:txBody>
      </p:sp>
    </p:spTree>
    <p:extLst>
      <p:ext uri="{BB962C8B-B14F-4D97-AF65-F5344CB8AC3E}">
        <p14:creationId xmlns:p14="http://schemas.microsoft.com/office/powerpoint/2010/main" val="35162397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Dégradé 3 3" preserve="1">
  <p:cSld name="1_Dégradé 3 3">
    <p:spTree>
      <p:nvGrpSpPr>
        <p:cNvPr id="1" name="Shape 78"/>
        <p:cNvGrpSpPr/>
        <p:nvPr/>
      </p:nvGrpSpPr>
      <p:grpSpPr>
        <a:xfrm>
          <a:off x="0" y="0"/>
          <a:ext cx="0" cy="0"/>
          <a:chOff x="0" y="0"/>
          <a:chExt cx="0" cy="0"/>
        </a:xfrm>
      </p:grpSpPr>
      <p:sp>
        <p:nvSpPr>
          <p:cNvPr id="79" name="Google Shape;79;p14"/>
          <p:cNvSpPr/>
          <p:nvPr/>
        </p:nvSpPr>
        <p:spPr>
          <a:xfrm>
            <a:off x="0" y="0"/>
            <a:ext cx="2657700" cy="5143500"/>
          </a:xfrm>
          <a:prstGeom prst="rect">
            <a:avLst/>
          </a:prstGeom>
          <a:solidFill>
            <a:srgbClr val="207A9D">
              <a:alpha val="196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14"/>
          <p:cNvSpPr/>
          <p:nvPr/>
        </p:nvSpPr>
        <p:spPr>
          <a:xfrm>
            <a:off x="5746450" y="287700"/>
            <a:ext cx="4568100" cy="4568100"/>
          </a:xfrm>
          <a:prstGeom prst="donut">
            <a:avLst>
              <a:gd name="adj" fmla="val 13694"/>
            </a:avLst>
          </a:prstGeom>
          <a:solidFill>
            <a:srgbClr val="BCD6F1">
              <a:alpha val="102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BCD6F1"/>
              </a:solidFill>
              <a:latin typeface="Arial"/>
              <a:ea typeface="Arial"/>
              <a:cs typeface="Arial"/>
              <a:sym typeface="Arial"/>
            </a:endParaRPr>
          </a:p>
        </p:txBody>
      </p:sp>
      <p:sp>
        <p:nvSpPr>
          <p:cNvPr id="81" name="Google Shape;81;p14"/>
          <p:cNvSpPr txBox="1">
            <a:spLocks noGrp="1"/>
          </p:cNvSpPr>
          <p:nvPr>
            <p:ph type="body" idx="1"/>
          </p:nvPr>
        </p:nvSpPr>
        <p:spPr>
          <a:xfrm>
            <a:off x="2794500" y="591200"/>
            <a:ext cx="6184200" cy="4042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1D3D90"/>
              </a:buClr>
              <a:buSzPts val="1400"/>
              <a:buFont typeface="Montserrat"/>
              <a:buChar char="●"/>
              <a:defRPr sz="1400" b="0" i="0" u="none" strike="noStrike" cap="none">
                <a:solidFill>
                  <a:srgbClr val="000000"/>
                </a:solidFill>
                <a:latin typeface="Montserrat"/>
                <a:ea typeface="Montserrat"/>
                <a:cs typeface="Montserrat"/>
                <a:sym typeface="Montserrat"/>
              </a:defRPr>
            </a:lvl1pPr>
            <a:lvl2pPr marL="914400" marR="0" lvl="1" indent="-317500" algn="l" rtl="0">
              <a:lnSpc>
                <a:spcPct val="100000"/>
              </a:lnSpc>
              <a:spcBef>
                <a:spcPts val="0"/>
              </a:spcBef>
              <a:spcAft>
                <a:spcPts val="0"/>
              </a:spcAft>
              <a:buClr>
                <a:srgbClr val="1D3D90"/>
              </a:buClr>
              <a:buSzPts val="1400"/>
              <a:buFont typeface="Montserrat"/>
              <a:buChar char="○"/>
              <a:defRPr sz="1400" b="1" i="0" u="none" strike="noStrike" cap="none">
                <a:solidFill>
                  <a:srgbClr val="1D3D90"/>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rgbClr val="1D3D90"/>
              </a:buClr>
              <a:buSzPts val="1400"/>
              <a:buFont typeface="Montserrat"/>
              <a:buChar char="■"/>
              <a:defRPr sz="1400" b="0" i="0" u="none" strike="noStrike" cap="none">
                <a:solidFill>
                  <a:srgbClr val="000000"/>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rgbClr val="1D3D90"/>
              </a:buClr>
              <a:buSzPts val="1400"/>
              <a:buFont typeface="Montserrat"/>
              <a:buChar char="●"/>
              <a:defRPr sz="1400" b="0" i="0" u="none" strike="noStrike" cap="none">
                <a:solidFill>
                  <a:srgbClr val="000000"/>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rgbClr val="1D3D90"/>
              </a:buClr>
              <a:buSzPts val="1400"/>
              <a:buFont typeface="Montserrat"/>
              <a:buChar char="○"/>
              <a:defRPr sz="1400" b="0" i="0" u="none" strike="noStrike" cap="none">
                <a:solidFill>
                  <a:srgbClr val="000000"/>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rgbClr val="1D3D90"/>
              </a:buClr>
              <a:buSzPts val="1400"/>
              <a:buFont typeface="Montserrat"/>
              <a:buChar char="■"/>
              <a:defRPr sz="1400" b="0" i="0" u="none" strike="noStrike" cap="none">
                <a:solidFill>
                  <a:srgbClr val="000000"/>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rgbClr val="1D3D90"/>
              </a:buClr>
              <a:buSzPts val="1400"/>
              <a:buFont typeface="Montserrat"/>
              <a:buChar char="●"/>
              <a:defRPr sz="1400" b="0" i="0" u="none" strike="noStrike" cap="none">
                <a:solidFill>
                  <a:srgbClr val="000000"/>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rgbClr val="1D3D90"/>
              </a:buClr>
              <a:buSzPts val="1400"/>
              <a:buFont typeface="Montserrat"/>
              <a:buChar char="○"/>
              <a:defRPr sz="1400" b="0" i="0" u="none" strike="noStrike" cap="none">
                <a:solidFill>
                  <a:srgbClr val="000000"/>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rgbClr val="1D3D90"/>
              </a:buClr>
              <a:buSzPts val="1400"/>
              <a:buFont typeface="Montserrat"/>
              <a:buChar char="■"/>
              <a:defRPr sz="1400" b="0" i="0" u="none" strike="noStrike" cap="none">
                <a:solidFill>
                  <a:srgbClr val="000000"/>
                </a:solidFill>
                <a:latin typeface="Montserrat"/>
                <a:ea typeface="Montserrat"/>
                <a:cs typeface="Montserrat"/>
                <a:sym typeface="Montserrat"/>
              </a:defRPr>
            </a:lvl9pPr>
          </a:lstStyle>
          <a:p>
            <a:endParaRPr dirty="0"/>
          </a:p>
        </p:txBody>
      </p:sp>
      <p:sp>
        <p:nvSpPr>
          <p:cNvPr id="82" name="Google Shape;82;p14"/>
          <p:cNvSpPr txBox="1">
            <a:spLocks noGrp="1"/>
          </p:cNvSpPr>
          <p:nvPr>
            <p:ph type="title"/>
          </p:nvPr>
        </p:nvSpPr>
        <p:spPr>
          <a:xfrm>
            <a:off x="125800" y="591200"/>
            <a:ext cx="2430000" cy="720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2570A2"/>
              </a:buClr>
              <a:buSzPts val="1800"/>
              <a:buFont typeface="Arial"/>
              <a:buNone/>
              <a:defRPr sz="1800" b="1" i="0" u="none" strike="noStrike" cap="none">
                <a:solidFill>
                  <a:srgbClr val="207A9D"/>
                </a:solidFill>
                <a:latin typeface="Montserrat"/>
                <a:ea typeface="Montserrat"/>
                <a:cs typeface="Montserrat"/>
                <a:sym typeface="Montserrat"/>
              </a:defRPr>
            </a:lvl1pPr>
            <a:lvl2pPr marR="0" lvl="1"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2pPr>
            <a:lvl3pPr marR="0" lvl="2"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3pPr>
            <a:lvl4pPr marR="0" lvl="3"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4pPr>
            <a:lvl5pPr marR="0" lvl="4"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5pPr>
            <a:lvl6pPr marR="0" lvl="5"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6pPr>
            <a:lvl7pPr marR="0" lvl="6"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7pPr>
            <a:lvl8pPr marR="0" lvl="7"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8pPr>
            <a:lvl9pPr marR="0" lvl="8"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9pPr>
          </a:lstStyle>
          <a:p>
            <a:endParaRPr/>
          </a:p>
        </p:txBody>
      </p:sp>
      <p:sp>
        <p:nvSpPr>
          <p:cNvPr id="83" name="Google Shape;83;p14"/>
          <p:cNvSpPr txBox="1">
            <a:spLocks noGrp="1"/>
          </p:cNvSpPr>
          <p:nvPr>
            <p:ph type="subTitle" idx="2"/>
          </p:nvPr>
        </p:nvSpPr>
        <p:spPr>
          <a:xfrm>
            <a:off x="125800" y="1147900"/>
            <a:ext cx="2426400" cy="720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2570A2"/>
              </a:buClr>
              <a:buSzPts val="1400"/>
              <a:buFont typeface="Arial"/>
              <a:buNone/>
              <a:defRPr sz="1400" b="0" i="0" u="none" strike="noStrike" cap="none">
                <a:solidFill>
                  <a:srgbClr val="207A9D"/>
                </a:solidFill>
                <a:latin typeface="Montserrat"/>
                <a:ea typeface="Montserrat"/>
                <a:cs typeface="Montserrat"/>
                <a:sym typeface="Montserrat"/>
              </a:defRPr>
            </a:lvl1pPr>
            <a:lvl2pPr marR="0" lvl="1"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2pPr>
            <a:lvl3pPr marR="0" lvl="2"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3pPr>
            <a:lvl4pPr marR="0" lvl="3"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4pPr>
            <a:lvl5pPr marR="0" lvl="4"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5pPr>
            <a:lvl6pPr marR="0" lvl="5"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6pPr>
            <a:lvl7pPr marR="0" lvl="6"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7pPr>
            <a:lvl8pPr marR="0" lvl="7"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8pPr>
            <a:lvl9pPr marR="0" lvl="8"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9pPr>
          </a:lstStyle>
          <a:p>
            <a:endParaRPr dirty="0"/>
          </a:p>
        </p:txBody>
      </p:sp>
      <p:sp>
        <p:nvSpPr>
          <p:cNvPr id="84" name="Google Shape;84;p14"/>
          <p:cNvSpPr/>
          <p:nvPr/>
        </p:nvSpPr>
        <p:spPr>
          <a:xfrm flipH="1">
            <a:off x="-6886" y="3666750"/>
            <a:ext cx="2657700" cy="1476750"/>
          </a:xfrm>
          <a:prstGeom prst="flowChartManualInput">
            <a:avLst/>
          </a:prstGeom>
          <a:solidFill>
            <a:srgbClr val="207A9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14"/>
          <p:cNvSpPr/>
          <p:nvPr/>
        </p:nvSpPr>
        <p:spPr>
          <a:xfrm>
            <a:off x="271800" y="382100"/>
            <a:ext cx="251100" cy="18900"/>
          </a:xfrm>
          <a:prstGeom prst="rect">
            <a:avLst/>
          </a:prstGeom>
          <a:solidFill>
            <a:srgbClr val="207A9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207A9D"/>
              </a:solidFill>
              <a:latin typeface="Arial"/>
              <a:ea typeface="Arial"/>
              <a:cs typeface="Arial"/>
              <a:sym typeface="Arial"/>
            </a:endParaRPr>
          </a:p>
        </p:txBody>
      </p:sp>
      <p:pic>
        <p:nvPicPr>
          <p:cNvPr id="10" name="Image 9">
            <a:extLst>
              <a:ext uri="{FF2B5EF4-FFF2-40B4-BE49-F238E27FC236}">
                <a16:creationId xmlns:a16="http://schemas.microsoft.com/office/drawing/2014/main" id="{F050D885-A40D-6046-89F6-7160A88659EA}"/>
              </a:ext>
            </a:extLst>
          </p:cNvPr>
          <p:cNvPicPr>
            <a:picLocks noChangeAspect="1"/>
          </p:cNvPicPr>
          <p:nvPr userDrawn="1"/>
        </p:nvPicPr>
        <p:blipFill>
          <a:blip r:embed="rId2"/>
          <a:stretch>
            <a:fillRect/>
          </a:stretch>
        </p:blipFill>
        <p:spPr>
          <a:xfrm>
            <a:off x="261500" y="4512533"/>
            <a:ext cx="884043" cy="497734"/>
          </a:xfrm>
          <a:prstGeom prst="rect">
            <a:avLst/>
          </a:prstGeom>
        </p:spPr>
      </p:pic>
    </p:spTree>
    <p:extLst>
      <p:ext uri="{BB962C8B-B14F-4D97-AF65-F5344CB8AC3E}">
        <p14:creationId xmlns:p14="http://schemas.microsoft.com/office/powerpoint/2010/main" val="34212569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03 Violet // Sous titre" preserve="1" userDrawn="1">
  <p:cSld name="1_03 Violet // Sous titre">
    <p:bg>
      <p:bgPr>
        <a:noFill/>
        <a:effectLst/>
      </p:bgPr>
    </p:bg>
    <p:spTree>
      <p:nvGrpSpPr>
        <p:cNvPr id="1" name="Shape 205"/>
        <p:cNvGrpSpPr/>
        <p:nvPr/>
      </p:nvGrpSpPr>
      <p:grpSpPr>
        <a:xfrm>
          <a:off x="0" y="0"/>
          <a:ext cx="0" cy="0"/>
          <a:chOff x="0" y="0"/>
          <a:chExt cx="0" cy="0"/>
        </a:xfrm>
      </p:grpSpPr>
      <p:sp>
        <p:nvSpPr>
          <p:cNvPr id="209" name="Google Shape;209;p35"/>
          <p:cNvSpPr/>
          <p:nvPr/>
        </p:nvSpPr>
        <p:spPr>
          <a:xfrm>
            <a:off x="-6885" y="-28000"/>
            <a:ext cx="206700" cy="5208000"/>
          </a:xfrm>
          <a:prstGeom prst="rect">
            <a:avLst/>
          </a:prstGeom>
          <a:solidFill>
            <a:srgbClr val="207A9D">
              <a:alpha val="1490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35"/>
          <p:cNvSpPr/>
          <p:nvPr/>
        </p:nvSpPr>
        <p:spPr>
          <a:xfrm flipH="1">
            <a:off x="-241285" y="2153500"/>
            <a:ext cx="441100" cy="3026500"/>
          </a:xfrm>
          <a:prstGeom prst="flowChartManualInput">
            <a:avLst/>
          </a:prstGeom>
          <a:solidFill>
            <a:srgbClr val="207A9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0247623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01 Homepage - train 1 1">
  <p:cSld name="CUSTOM_3_1">
    <p:spTree>
      <p:nvGrpSpPr>
        <p:cNvPr id="1" name="Shape 7"/>
        <p:cNvGrpSpPr/>
        <p:nvPr/>
      </p:nvGrpSpPr>
      <p:grpSpPr>
        <a:xfrm>
          <a:off x="0" y="0"/>
          <a:ext cx="0" cy="0"/>
          <a:chOff x="0" y="0"/>
          <a:chExt cx="0" cy="0"/>
        </a:xfrm>
      </p:grpSpPr>
      <p:pic>
        <p:nvPicPr>
          <p:cNvPr id="2" name="Image 1" descr="Une image contenant feux d’artifice, lumière, nuit, assis&#10;&#10;Description générée automatiquement">
            <a:extLst>
              <a:ext uri="{FF2B5EF4-FFF2-40B4-BE49-F238E27FC236}">
                <a16:creationId xmlns:a16="http://schemas.microsoft.com/office/drawing/2014/main" id="{9F7C55F0-FEB3-4C2C-9296-A85E54649280}"/>
              </a:ext>
            </a:extLst>
          </p:cNvPr>
          <p:cNvPicPr>
            <a:picLocks noChangeAspect="1"/>
          </p:cNvPicPr>
          <p:nvPr userDrawn="1"/>
        </p:nvPicPr>
        <p:blipFill>
          <a:blip r:embed="rId2"/>
          <a:stretch>
            <a:fillRect/>
          </a:stretch>
        </p:blipFill>
        <p:spPr>
          <a:xfrm>
            <a:off x="0" y="0"/>
            <a:ext cx="9144000" cy="5143500"/>
          </a:xfrm>
          <a:prstGeom prst="rect">
            <a:avLst/>
          </a:prstGeom>
        </p:spPr>
      </p:pic>
      <p:pic>
        <p:nvPicPr>
          <p:cNvPr id="9" name="Google Shape;9;p2"/>
          <p:cNvPicPr preferRelativeResize="0"/>
          <p:nvPr/>
        </p:nvPicPr>
        <p:blipFill rotWithShape="1">
          <a:blip r:embed="rId3">
            <a:alphaModFix/>
          </a:blip>
          <a:srcRect l="17074"/>
          <a:stretch/>
        </p:blipFill>
        <p:spPr>
          <a:xfrm>
            <a:off x="1561450" y="0"/>
            <a:ext cx="7582550" cy="5143500"/>
          </a:xfrm>
          <a:prstGeom prst="rect">
            <a:avLst/>
          </a:prstGeom>
          <a:noFill/>
          <a:ln>
            <a:noFill/>
          </a:ln>
        </p:spPr>
      </p:pic>
      <p:pic>
        <p:nvPicPr>
          <p:cNvPr id="10" name="Google Shape;10;p2"/>
          <p:cNvPicPr preferRelativeResize="0"/>
          <p:nvPr/>
        </p:nvPicPr>
        <p:blipFill rotWithShape="1">
          <a:blip r:embed="rId4">
            <a:alphaModFix/>
          </a:blip>
          <a:srcRect/>
          <a:stretch/>
        </p:blipFill>
        <p:spPr>
          <a:xfrm>
            <a:off x="6651231" y="1939142"/>
            <a:ext cx="2245675" cy="1263316"/>
          </a:xfrm>
          <a:prstGeom prst="rect">
            <a:avLst/>
          </a:prstGeom>
          <a:noFill/>
          <a:ln>
            <a:noFill/>
          </a:ln>
        </p:spPr>
      </p:pic>
      <p:sp>
        <p:nvSpPr>
          <p:cNvPr id="11" name="Google Shape;11;p2"/>
          <p:cNvSpPr txBox="1">
            <a:spLocks noGrp="1"/>
          </p:cNvSpPr>
          <p:nvPr>
            <p:ph type="title"/>
          </p:nvPr>
        </p:nvSpPr>
        <p:spPr>
          <a:xfrm>
            <a:off x="1149150" y="3404350"/>
            <a:ext cx="6845700" cy="8628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000000"/>
              </a:buClr>
              <a:buSzPts val="3000"/>
              <a:buFont typeface="Arial"/>
              <a:buNone/>
              <a:defRPr sz="3000" b="1"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rgbClr val="000000"/>
              </a:buClr>
              <a:buSzPts val="3000"/>
              <a:buFont typeface="Arial"/>
              <a:buNone/>
              <a:defRPr sz="3000" b="1"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rgbClr val="000000"/>
              </a:buClr>
              <a:buSzPts val="3000"/>
              <a:buFont typeface="Arial"/>
              <a:buNone/>
              <a:defRPr sz="3000" b="1"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rgbClr val="000000"/>
              </a:buClr>
              <a:buSzPts val="3000"/>
              <a:buFont typeface="Arial"/>
              <a:buNone/>
              <a:defRPr sz="3000" b="1"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rgbClr val="000000"/>
              </a:buClr>
              <a:buSzPts val="3000"/>
              <a:buFont typeface="Arial"/>
              <a:buNone/>
              <a:defRPr sz="3000" b="1"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rgbClr val="000000"/>
              </a:buClr>
              <a:buSzPts val="3000"/>
              <a:buFont typeface="Arial"/>
              <a:buNone/>
              <a:defRPr sz="3000" b="1"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rgbClr val="000000"/>
              </a:buClr>
              <a:buSzPts val="3000"/>
              <a:buFont typeface="Arial"/>
              <a:buNone/>
              <a:defRPr sz="3000" b="1"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rgbClr val="000000"/>
              </a:buClr>
              <a:buSzPts val="3000"/>
              <a:buFont typeface="Arial"/>
              <a:buNone/>
              <a:defRPr sz="3000" b="1"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rgbClr val="000000"/>
              </a:buClr>
              <a:buSzPts val="3000"/>
              <a:buFont typeface="Arial"/>
              <a:buNone/>
              <a:defRPr sz="3000" b="1" i="0" u="none" strike="noStrike" cap="none">
                <a:solidFill>
                  <a:schemeClr val="lt1"/>
                </a:solidFill>
                <a:latin typeface="Montserrat"/>
                <a:ea typeface="Montserrat"/>
                <a:cs typeface="Montserrat"/>
                <a:sym typeface="Montserrat"/>
              </a:defRPr>
            </a:lvl9pPr>
          </a:lstStyle>
          <a:p>
            <a:endParaRPr/>
          </a:p>
        </p:txBody>
      </p:sp>
      <p:sp>
        <p:nvSpPr>
          <p:cNvPr id="12" name="Google Shape;12;p2"/>
          <p:cNvSpPr txBox="1">
            <a:spLocks noGrp="1"/>
          </p:cNvSpPr>
          <p:nvPr>
            <p:ph type="subTitle" idx="1"/>
          </p:nvPr>
        </p:nvSpPr>
        <p:spPr>
          <a:xfrm>
            <a:off x="1149150" y="4327200"/>
            <a:ext cx="6845700" cy="5457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000000"/>
              </a:buClr>
              <a:buSzPts val="1800"/>
              <a:buFont typeface="Arial"/>
              <a:buNone/>
              <a:defRPr sz="1800" b="0" i="0" u="none" strike="noStrike" cap="none">
                <a:solidFill>
                  <a:schemeClr val="lt1"/>
                </a:solidFill>
                <a:latin typeface="Montserrat"/>
                <a:ea typeface="Montserrat"/>
                <a:cs typeface="Montserrat"/>
                <a:sym typeface="Montserrat"/>
              </a:defRPr>
            </a:lvl1pPr>
            <a:lvl2pPr marR="0" lvl="1" algn="ctr" rtl="0">
              <a:lnSpc>
                <a:spcPct val="100000"/>
              </a:lnSpc>
              <a:spcBef>
                <a:spcPts val="0"/>
              </a:spcBef>
              <a:spcAft>
                <a:spcPts val="0"/>
              </a:spcAft>
              <a:buClr>
                <a:srgbClr val="000000"/>
              </a:buClr>
              <a:buSzPts val="1800"/>
              <a:buFont typeface="Arial"/>
              <a:buNone/>
              <a:defRPr sz="1800" b="0"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rgbClr val="000000"/>
              </a:buClr>
              <a:buSzPts val="1800"/>
              <a:buFont typeface="Arial"/>
              <a:buNone/>
              <a:defRPr sz="1800" b="0"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rgbClr val="000000"/>
              </a:buClr>
              <a:buSzPts val="1800"/>
              <a:buFont typeface="Arial"/>
              <a:buNone/>
              <a:defRPr sz="1800" b="0"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rgbClr val="000000"/>
              </a:buClr>
              <a:buSzPts val="1800"/>
              <a:buFont typeface="Arial"/>
              <a:buNone/>
              <a:defRPr sz="1800" b="0"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rgbClr val="000000"/>
              </a:buClr>
              <a:buSzPts val="1800"/>
              <a:buFont typeface="Arial"/>
              <a:buNone/>
              <a:defRPr sz="1800" b="0"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rgbClr val="000000"/>
              </a:buClr>
              <a:buSzPts val="1800"/>
              <a:buFont typeface="Arial"/>
              <a:buNone/>
              <a:defRPr sz="1800" b="0"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rgbClr val="000000"/>
              </a:buClr>
              <a:buSzPts val="1800"/>
              <a:buFont typeface="Arial"/>
              <a:buNone/>
              <a:defRPr sz="1800" b="0"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rgbClr val="000000"/>
              </a:buClr>
              <a:buSzPts val="1800"/>
              <a:buFont typeface="Arial"/>
              <a:buNone/>
              <a:defRPr sz="1800" b="0" i="0" u="none" strike="noStrike" cap="none">
                <a:solidFill>
                  <a:schemeClr val="lt1"/>
                </a:solidFill>
                <a:latin typeface="Montserrat"/>
                <a:ea typeface="Montserrat"/>
                <a:cs typeface="Montserrat"/>
                <a:sym typeface="Montserrat"/>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Dégradé 6" preserve="1">
  <p:cSld name="1_Dégradé 6">
    <p:bg>
      <p:bgPr>
        <a:solidFill>
          <a:srgbClr val="198296"/>
        </a:solidFill>
        <a:effectLst/>
      </p:bgPr>
    </p:bg>
    <p:spTree>
      <p:nvGrpSpPr>
        <p:cNvPr id="1" name="Shape 111"/>
        <p:cNvGrpSpPr/>
        <p:nvPr/>
      </p:nvGrpSpPr>
      <p:grpSpPr>
        <a:xfrm>
          <a:off x="0" y="0"/>
          <a:ext cx="0" cy="0"/>
          <a:chOff x="0" y="0"/>
          <a:chExt cx="0" cy="0"/>
        </a:xfrm>
      </p:grpSpPr>
      <p:sp>
        <p:nvSpPr>
          <p:cNvPr id="113" name="Google Shape;113;p19"/>
          <p:cNvSpPr txBox="1">
            <a:spLocks noGrp="1"/>
          </p:cNvSpPr>
          <p:nvPr>
            <p:ph type="title"/>
          </p:nvPr>
        </p:nvSpPr>
        <p:spPr>
          <a:xfrm>
            <a:off x="6950" y="2179300"/>
            <a:ext cx="9095700" cy="5094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000000"/>
              </a:buClr>
              <a:buSzPts val="1800"/>
              <a:buFont typeface="Arial"/>
              <a:buNone/>
              <a:defRPr sz="1800" b="1" i="0" u="none" strike="noStrike" cap="none">
                <a:solidFill>
                  <a:srgbClr val="FFFFFF"/>
                </a:solidFill>
                <a:latin typeface="Montserrat"/>
                <a:ea typeface="Montserrat"/>
                <a:cs typeface="Montserrat"/>
                <a:sym typeface="Montserrat"/>
              </a:defRPr>
            </a:lvl1pPr>
            <a:lvl2pPr marR="0" lvl="1"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2pPr>
            <a:lvl3pPr marR="0" lvl="2"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3pPr>
            <a:lvl4pPr marR="0" lvl="3"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4pPr>
            <a:lvl5pPr marR="0" lvl="4"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5pPr>
            <a:lvl6pPr marR="0" lvl="5"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6pPr>
            <a:lvl7pPr marR="0" lvl="6"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7pPr>
            <a:lvl8pPr marR="0" lvl="7"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8pPr>
            <a:lvl9pPr marR="0" lvl="8"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9pPr>
          </a:lstStyle>
          <a:p>
            <a:endParaRPr/>
          </a:p>
        </p:txBody>
      </p:sp>
    </p:spTree>
    <p:extLst>
      <p:ext uri="{BB962C8B-B14F-4D97-AF65-F5344CB8AC3E}">
        <p14:creationId xmlns:p14="http://schemas.microsoft.com/office/powerpoint/2010/main" val="6070352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Dégradé 3 3" preserve="1" userDrawn="1">
  <p:cSld name="1_Dégradé 3 3">
    <p:spTree>
      <p:nvGrpSpPr>
        <p:cNvPr id="1" name="Shape 78"/>
        <p:cNvGrpSpPr/>
        <p:nvPr/>
      </p:nvGrpSpPr>
      <p:grpSpPr>
        <a:xfrm>
          <a:off x="0" y="0"/>
          <a:ext cx="0" cy="0"/>
          <a:chOff x="0" y="0"/>
          <a:chExt cx="0" cy="0"/>
        </a:xfrm>
      </p:grpSpPr>
      <p:sp>
        <p:nvSpPr>
          <p:cNvPr id="79" name="Google Shape;79;p14"/>
          <p:cNvSpPr/>
          <p:nvPr/>
        </p:nvSpPr>
        <p:spPr>
          <a:xfrm>
            <a:off x="0" y="0"/>
            <a:ext cx="2657700" cy="5143500"/>
          </a:xfrm>
          <a:prstGeom prst="rect">
            <a:avLst/>
          </a:prstGeom>
          <a:solidFill>
            <a:srgbClr val="198296">
              <a:alpha val="196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80" name="Google Shape;80;p14"/>
          <p:cNvSpPr/>
          <p:nvPr/>
        </p:nvSpPr>
        <p:spPr>
          <a:xfrm>
            <a:off x="5746450" y="287700"/>
            <a:ext cx="4568100" cy="4568100"/>
          </a:xfrm>
          <a:prstGeom prst="donut">
            <a:avLst>
              <a:gd name="adj" fmla="val 13694"/>
            </a:avLst>
          </a:prstGeom>
          <a:solidFill>
            <a:srgbClr val="198296">
              <a:alpha val="588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BCD6F1"/>
              </a:solidFill>
              <a:latin typeface="Arial"/>
              <a:ea typeface="Arial"/>
              <a:cs typeface="Arial"/>
              <a:sym typeface="Arial"/>
            </a:endParaRPr>
          </a:p>
        </p:txBody>
      </p:sp>
      <p:sp>
        <p:nvSpPr>
          <p:cNvPr id="82" name="Google Shape;82;p14"/>
          <p:cNvSpPr txBox="1">
            <a:spLocks noGrp="1"/>
          </p:cNvSpPr>
          <p:nvPr>
            <p:ph type="title"/>
          </p:nvPr>
        </p:nvSpPr>
        <p:spPr>
          <a:xfrm>
            <a:off x="125800" y="591200"/>
            <a:ext cx="2430000" cy="720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2570A2"/>
              </a:buClr>
              <a:buSzPts val="1800"/>
              <a:buFont typeface="Arial"/>
              <a:buNone/>
              <a:defRPr sz="1800" b="1" i="0" u="none" strike="noStrike" cap="none">
                <a:solidFill>
                  <a:srgbClr val="198296"/>
                </a:solidFill>
                <a:latin typeface="Montserrat"/>
                <a:ea typeface="Montserrat"/>
                <a:cs typeface="Montserrat"/>
                <a:sym typeface="Montserrat"/>
              </a:defRPr>
            </a:lvl1pPr>
            <a:lvl2pPr marR="0" lvl="1"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2pPr>
            <a:lvl3pPr marR="0" lvl="2"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3pPr>
            <a:lvl4pPr marR="0" lvl="3"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4pPr>
            <a:lvl5pPr marR="0" lvl="4"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5pPr>
            <a:lvl6pPr marR="0" lvl="5"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6pPr>
            <a:lvl7pPr marR="0" lvl="6"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7pPr>
            <a:lvl8pPr marR="0" lvl="7"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8pPr>
            <a:lvl9pPr marR="0" lvl="8"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9pPr>
          </a:lstStyle>
          <a:p>
            <a:endParaRPr/>
          </a:p>
        </p:txBody>
      </p:sp>
      <p:sp>
        <p:nvSpPr>
          <p:cNvPr id="83" name="Google Shape;83;p14"/>
          <p:cNvSpPr txBox="1">
            <a:spLocks noGrp="1"/>
          </p:cNvSpPr>
          <p:nvPr>
            <p:ph type="subTitle" idx="2"/>
          </p:nvPr>
        </p:nvSpPr>
        <p:spPr>
          <a:xfrm>
            <a:off x="125800" y="1147900"/>
            <a:ext cx="2426400" cy="720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2570A2"/>
              </a:buClr>
              <a:buSzPts val="1400"/>
              <a:buFont typeface="Arial"/>
              <a:buNone/>
              <a:defRPr sz="1400" b="0" i="0" u="none" strike="noStrike" cap="none">
                <a:solidFill>
                  <a:srgbClr val="198296"/>
                </a:solidFill>
                <a:latin typeface="Montserrat"/>
                <a:ea typeface="Montserrat"/>
                <a:cs typeface="Montserrat"/>
                <a:sym typeface="Montserrat"/>
              </a:defRPr>
            </a:lvl1pPr>
            <a:lvl2pPr marR="0" lvl="1"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2pPr>
            <a:lvl3pPr marR="0" lvl="2"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3pPr>
            <a:lvl4pPr marR="0" lvl="3"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4pPr>
            <a:lvl5pPr marR="0" lvl="4"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5pPr>
            <a:lvl6pPr marR="0" lvl="5"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6pPr>
            <a:lvl7pPr marR="0" lvl="6"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7pPr>
            <a:lvl8pPr marR="0" lvl="7"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8pPr>
            <a:lvl9pPr marR="0" lvl="8"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9pPr>
          </a:lstStyle>
          <a:p>
            <a:endParaRPr dirty="0"/>
          </a:p>
        </p:txBody>
      </p:sp>
      <p:sp>
        <p:nvSpPr>
          <p:cNvPr id="84" name="Google Shape;84;p14"/>
          <p:cNvSpPr/>
          <p:nvPr/>
        </p:nvSpPr>
        <p:spPr>
          <a:xfrm flipH="1">
            <a:off x="-6886" y="3666750"/>
            <a:ext cx="2657700" cy="1476750"/>
          </a:xfrm>
          <a:prstGeom prst="flowChartManualInput">
            <a:avLst/>
          </a:prstGeom>
          <a:solidFill>
            <a:srgbClr val="19829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14"/>
          <p:cNvSpPr/>
          <p:nvPr/>
        </p:nvSpPr>
        <p:spPr>
          <a:xfrm>
            <a:off x="271800" y="382100"/>
            <a:ext cx="251100" cy="18900"/>
          </a:xfrm>
          <a:prstGeom prst="rect">
            <a:avLst/>
          </a:prstGeom>
          <a:solidFill>
            <a:srgbClr val="19829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207A9D"/>
              </a:solidFill>
              <a:latin typeface="Arial"/>
              <a:ea typeface="Arial"/>
              <a:cs typeface="Arial"/>
              <a:sym typeface="Arial"/>
            </a:endParaRPr>
          </a:p>
        </p:txBody>
      </p:sp>
      <p:pic>
        <p:nvPicPr>
          <p:cNvPr id="10" name="Image 9">
            <a:extLst>
              <a:ext uri="{FF2B5EF4-FFF2-40B4-BE49-F238E27FC236}">
                <a16:creationId xmlns:a16="http://schemas.microsoft.com/office/drawing/2014/main" id="{A8109ECD-2208-D04E-8648-69160641709E}"/>
              </a:ext>
            </a:extLst>
          </p:cNvPr>
          <p:cNvPicPr>
            <a:picLocks noChangeAspect="1"/>
          </p:cNvPicPr>
          <p:nvPr userDrawn="1"/>
        </p:nvPicPr>
        <p:blipFill>
          <a:blip r:embed="rId2"/>
          <a:stretch>
            <a:fillRect/>
          </a:stretch>
        </p:blipFill>
        <p:spPr>
          <a:xfrm>
            <a:off x="261500" y="4512533"/>
            <a:ext cx="884043" cy="497734"/>
          </a:xfrm>
          <a:prstGeom prst="rect">
            <a:avLst/>
          </a:prstGeom>
        </p:spPr>
      </p:pic>
    </p:spTree>
    <p:extLst>
      <p:ext uri="{BB962C8B-B14F-4D97-AF65-F5344CB8AC3E}">
        <p14:creationId xmlns:p14="http://schemas.microsoft.com/office/powerpoint/2010/main" val="35989617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03 Violet // Sous titre" preserve="1" userDrawn="1">
  <p:cSld name="1_03 Violet // Sous titre">
    <p:bg>
      <p:bgPr>
        <a:noFill/>
        <a:effectLst/>
      </p:bgPr>
    </p:bg>
    <p:spTree>
      <p:nvGrpSpPr>
        <p:cNvPr id="1" name="Shape 205"/>
        <p:cNvGrpSpPr/>
        <p:nvPr/>
      </p:nvGrpSpPr>
      <p:grpSpPr>
        <a:xfrm>
          <a:off x="0" y="0"/>
          <a:ext cx="0" cy="0"/>
          <a:chOff x="0" y="0"/>
          <a:chExt cx="0" cy="0"/>
        </a:xfrm>
      </p:grpSpPr>
      <p:sp>
        <p:nvSpPr>
          <p:cNvPr id="209" name="Google Shape;209;p35"/>
          <p:cNvSpPr/>
          <p:nvPr/>
        </p:nvSpPr>
        <p:spPr>
          <a:xfrm>
            <a:off x="-6885" y="-28000"/>
            <a:ext cx="206700" cy="5208000"/>
          </a:xfrm>
          <a:prstGeom prst="rect">
            <a:avLst/>
          </a:prstGeom>
          <a:solidFill>
            <a:srgbClr val="198296">
              <a:alpha val="1490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35"/>
          <p:cNvSpPr/>
          <p:nvPr/>
        </p:nvSpPr>
        <p:spPr>
          <a:xfrm flipH="1">
            <a:off x="-241285" y="2153500"/>
            <a:ext cx="441100" cy="3026500"/>
          </a:xfrm>
          <a:prstGeom prst="flowChartManualInput">
            <a:avLst/>
          </a:prstGeom>
          <a:solidFill>
            <a:srgbClr val="19829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6966865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Dégradé 6" preserve="1">
  <p:cSld name="1_Dégradé 6">
    <p:bg>
      <p:bgPr>
        <a:solidFill>
          <a:srgbClr val="128A8D"/>
        </a:solidFill>
        <a:effectLst/>
      </p:bgPr>
    </p:bg>
    <p:spTree>
      <p:nvGrpSpPr>
        <p:cNvPr id="1" name="Shape 111"/>
        <p:cNvGrpSpPr/>
        <p:nvPr/>
      </p:nvGrpSpPr>
      <p:grpSpPr>
        <a:xfrm>
          <a:off x="0" y="0"/>
          <a:ext cx="0" cy="0"/>
          <a:chOff x="0" y="0"/>
          <a:chExt cx="0" cy="0"/>
        </a:xfrm>
      </p:grpSpPr>
      <p:sp>
        <p:nvSpPr>
          <p:cNvPr id="113" name="Google Shape;113;p19"/>
          <p:cNvSpPr txBox="1">
            <a:spLocks noGrp="1"/>
          </p:cNvSpPr>
          <p:nvPr>
            <p:ph type="title"/>
          </p:nvPr>
        </p:nvSpPr>
        <p:spPr>
          <a:xfrm>
            <a:off x="6950" y="2179300"/>
            <a:ext cx="9095700" cy="5094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000000"/>
              </a:buClr>
              <a:buSzPts val="1800"/>
              <a:buFont typeface="Arial"/>
              <a:buNone/>
              <a:defRPr sz="1800" b="1" i="0" u="none" strike="noStrike" cap="none">
                <a:solidFill>
                  <a:srgbClr val="FFFFFF"/>
                </a:solidFill>
                <a:latin typeface="Montserrat"/>
                <a:ea typeface="Montserrat"/>
                <a:cs typeface="Montserrat"/>
                <a:sym typeface="Montserrat"/>
              </a:defRPr>
            </a:lvl1pPr>
            <a:lvl2pPr marR="0" lvl="1"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2pPr>
            <a:lvl3pPr marR="0" lvl="2"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3pPr>
            <a:lvl4pPr marR="0" lvl="3"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4pPr>
            <a:lvl5pPr marR="0" lvl="4"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5pPr>
            <a:lvl6pPr marR="0" lvl="5"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6pPr>
            <a:lvl7pPr marR="0" lvl="6"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7pPr>
            <a:lvl8pPr marR="0" lvl="7"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8pPr>
            <a:lvl9pPr marR="0" lvl="8"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9pPr>
          </a:lstStyle>
          <a:p>
            <a:endParaRPr/>
          </a:p>
        </p:txBody>
      </p:sp>
    </p:spTree>
    <p:extLst>
      <p:ext uri="{BB962C8B-B14F-4D97-AF65-F5344CB8AC3E}">
        <p14:creationId xmlns:p14="http://schemas.microsoft.com/office/powerpoint/2010/main" val="408959093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Dégradé 3 3" preserve="1">
  <p:cSld name="1_Dégradé 3 3">
    <p:spTree>
      <p:nvGrpSpPr>
        <p:cNvPr id="1" name="Shape 78"/>
        <p:cNvGrpSpPr/>
        <p:nvPr/>
      </p:nvGrpSpPr>
      <p:grpSpPr>
        <a:xfrm>
          <a:off x="0" y="0"/>
          <a:ext cx="0" cy="0"/>
          <a:chOff x="0" y="0"/>
          <a:chExt cx="0" cy="0"/>
        </a:xfrm>
      </p:grpSpPr>
      <p:sp>
        <p:nvSpPr>
          <p:cNvPr id="79" name="Google Shape;79;p14"/>
          <p:cNvSpPr/>
          <p:nvPr/>
        </p:nvSpPr>
        <p:spPr>
          <a:xfrm>
            <a:off x="0" y="0"/>
            <a:ext cx="2657700" cy="5143500"/>
          </a:xfrm>
          <a:prstGeom prst="rect">
            <a:avLst/>
          </a:prstGeom>
          <a:solidFill>
            <a:srgbClr val="128A8D">
              <a:alpha val="196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80" name="Google Shape;80;p14"/>
          <p:cNvSpPr/>
          <p:nvPr/>
        </p:nvSpPr>
        <p:spPr>
          <a:xfrm>
            <a:off x="5746450" y="287700"/>
            <a:ext cx="4568100" cy="4568100"/>
          </a:xfrm>
          <a:prstGeom prst="donut">
            <a:avLst>
              <a:gd name="adj" fmla="val 13694"/>
            </a:avLst>
          </a:prstGeom>
          <a:solidFill>
            <a:srgbClr val="128A8D">
              <a:alpha val="50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BCD6F1"/>
              </a:solidFill>
              <a:latin typeface="Arial"/>
              <a:ea typeface="Arial"/>
              <a:cs typeface="Arial"/>
              <a:sym typeface="Arial"/>
            </a:endParaRPr>
          </a:p>
        </p:txBody>
      </p:sp>
      <p:sp>
        <p:nvSpPr>
          <p:cNvPr id="81" name="Google Shape;81;p14"/>
          <p:cNvSpPr txBox="1">
            <a:spLocks noGrp="1"/>
          </p:cNvSpPr>
          <p:nvPr>
            <p:ph type="body" idx="1"/>
          </p:nvPr>
        </p:nvSpPr>
        <p:spPr>
          <a:xfrm>
            <a:off x="2794500" y="591200"/>
            <a:ext cx="6184200" cy="4042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1D3D90"/>
              </a:buClr>
              <a:buSzPts val="1400"/>
              <a:buFont typeface="Montserrat"/>
              <a:buChar char="●"/>
              <a:defRPr sz="1400" b="0" i="0" u="none" strike="noStrike" cap="none">
                <a:solidFill>
                  <a:srgbClr val="000000"/>
                </a:solidFill>
                <a:latin typeface="Montserrat"/>
                <a:ea typeface="Montserrat"/>
                <a:cs typeface="Montserrat"/>
                <a:sym typeface="Montserrat"/>
              </a:defRPr>
            </a:lvl1pPr>
            <a:lvl2pPr marL="914400" marR="0" lvl="1" indent="-317500" algn="l" rtl="0">
              <a:lnSpc>
                <a:spcPct val="100000"/>
              </a:lnSpc>
              <a:spcBef>
                <a:spcPts val="0"/>
              </a:spcBef>
              <a:spcAft>
                <a:spcPts val="0"/>
              </a:spcAft>
              <a:buClr>
                <a:srgbClr val="1D3D90"/>
              </a:buClr>
              <a:buSzPts val="1400"/>
              <a:buFont typeface="Montserrat"/>
              <a:buChar char="○"/>
              <a:defRPr sz="1400" b="1" i="0" u="none" strike="noStrike" cap="none">
                <a:solidFill>
                  <a:srgbClr val="1D3D90"/>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rgbClr val="1D3D90"/>
              </a:buClr>
              <a:buSzPts val="1400"/>
              <a:buFont typeface="Montserrat"/>
              <a:buChar char="■"/>
              <a:defRPr sz="1400" b="0" i="0" u="none" strike="noStrike" cap="none">
                <a:solidFill>
                  <a:srgbClr val="000000"/>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rgbClr val="1D3D90"/>
              </a:buClr>
              <a:buSzPts val="1400"/>
              <a:buFont typeface="Montserrat"/>
              <a:buChar char="●"/>
              <a:defRPr sz="1400" b="0" i="0" u="none" strike="noStrike" cap="none">
                <a:solidFill>
                  <a:srgbClr val="000000"/>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rgbClr val="1D3D90"/>
              </a:buClr>
              <a:buSzPts val="1400"/>
              <a:buFont typeface="Montserrat"/>
              <a:buChar char="○"/>
              <a:defRPr sz="1400" b="0" i="0" u="none" strike="noStrike" cap="none">
                <a:solidFill>
                  <a:srgbClr val="000000"/>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rgbClr val="1D3D90"/>
              </a:buClr>
              <a:buSzPts val="1400"/>
              <a:buFont typeface="Montserrat"/>
              <a:buChar char="■"/>
              <a:defRPr sz="1400" b="0" i="0" u="none" strike="noStrike" cap="none">
                <a:solidFill>
                  <a:srgbClr val="000000"/>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rgbClr val="1D3D90"/>
              </a:buClr>
              <a:buSzPts val="1400"/>
              <a:buFont typeface="Montserrat"/>
              <a:buChar char="●"/>
              <a:defRPr sz="1400" b="0" i="0" u="none" strike="noStrike" cap="none">
                <a:solidFill>
                  <a:srgbClr val="000000"/>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rgbClr val="1D3D90"/>
              </a:buClr>
              <a:buSzPts val="1400"/>
              <a:buFont typeface="Montserrat"/>
              <a:buChar char="○"/>
              <a:defRPr sz="1400" b="0" i="0" u="none" strike="noStrike" cap="none">
                <a:solidFill>
                  <a:srgbClr val="000000"/>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rgbClr val="1D3D90"/>
              </a:buClr>
              <a:buSzPts val="1400"/>
              <a:buFont typeface="Montserrat"/>
              <a:buChar char="■"/>
              <a:defRPr sz="1400" b="0" i="0" u="none" strike="noStrike" cap="none">
                <a:solidFill>
                  <a:srgbClr val="000000"/>
                </a:solidFill>
                <a:latin typeface="Montserrat"/>
                <a:ea typeface="Montserrat"/>
                <a:cs typeface="Montserrat"/>
                <a:sym typeface="Montserrat"/>
              </a:defRPr>
            </a:lvl9pPr>
          </a:lstStyle>
          <a:p>
            <a:endParaRPr dirty="0"/>
          </a:p>
        </p:txBody>
      </p:sp>
      <p:sp>
        <p:nvSpPr>
          <p:cNvPr id="82" name="Google Shape;82;p14"/>
          <p:cNvSpPr txBox="1">
            <a:spLocks noGrp="1"/>
          </p:cNvSpPr>
          <p:nvPr>
            <p:ph type="title"/>
          </p:nvPr>
        </p:nvSpPr>
        <p:spPr>
          <a:xfrm>
            <a:off x="125800" y="591200"/>
            <a:ext cx="2430000" cy="720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2570A2"/>
              </a:buClr>
              <a:buSzPts val="1800"/>
              <a:buFont typeface="Arial"/>
              <a:buNone/>
              <a:defRPr sz="1800" b="1" i="0" u="none" strike="noStrike" cap="none">
                <a:solidFill>
                  <a:srgbClr val="128A8D"/>
                </a:solidFill>
                <a:latin typeface="Montserrat"/>
                <a:ea typeface="Montserrat"/>
                <a:cs typeface="Montserrat"/>
                <a:sym typeface="Montserrat"/>
              </a:defRPr>
            </a:lvl1pPr>
            <a:lvl2pPr marR="0" lvl="1"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2pPr>
            <a:lvl3pPr marR="0" lvl="2"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3pPr>
            <a:lvl4pPr marR="0" lvl="3"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4pPr>
            <a:lvl5pPr marR="0" lvl="4"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5pPr>
            <a:lvl6pPr marR="0" lvl="5"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6pPr>
            <a:lvl7pPr marR="0" lvl="6"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7pPr>
            <a:lvl8pPr marR="0" lvl="7"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8pPr>
            <a:lvl9pPr marR="0" lvl="8"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9pPr>
          </a:lstStyle>
          <a:p>
            <a:endParaRPr/>
          </a:p>
        </p:txBody>
      </p:sp>
      <p:sp>
        <p:nvSpPr>
          <p:cNvPr id="83" name="Google Shape;83;p14"/>
          <p:cNvSpPr txBox="1">
            <a:spLocks noGrp="1"/>
          </p:cNvSpPr>
          <p:nvPr>
            <p:ph type="subTitle" idx="2"/>
          </p:nvPr>
        </p:nvSpPr>
        <p:spPr>
          <a:xfrm>
            <a:off x="125800" y="1147900"/>
            <a:ext cx="2426400" cy="720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2570A2"/>
              </a:buClr>
              <a:buSzPts val="1400"/>
              <a:buFont typeface="Arial"/>
              <a:buNone/>
              <a:defRPr sz="1400" b="0" i="0" u="none" strike="noStrike" cap="none">
                <a:solidFill>
                  <a:srgbClr val="128A8D"/>
                </a:solidFill>
                <a:latin typeface="Montserrat"/>
                <a:ea typeface="Montserrat"/>
                <a:cs typeface="Montserrat"/>
                <a:sym typeface="Montserrat"/>
              </a:defRPr>
            </a:lvl1pPr>
            <a:lvl2pPr marR="0" lvl="1"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2pPr>
            <a:lvl3pPr marR="0" lvl="2"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3pPr>
            <a:lvl4pPr marR="0" lvl="3"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4pPr>
            <a:lvl5pPr marR="0" lvl="4"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5pPr>
            <a:lvl6pPr marR="0" lvl="5"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6pPr>
            <a:lvl7pPr marR="0" lvl="6"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7pPr>
            <a:lvl8pPr marR="0" lvl="7"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8pPr>
            <a:lvl9pPr marR="0" lvl="8"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9pPr>
          </a:lstStyle>
          <a:p>
            <a:endParaRPr dirty="0"/>
          </a:p>
        </p:txBody>
      </p:sp>
      <p:sp>
        <p:nvSpPr>
          <p:cNvPr id="84" name="Google Shape;84;p14"/>
          <p:cNvSpPr/>
          <p:nvPr/>
        </p:nvSpPr>
        <p:spPr>
          <a:xfrm flipH="1">
            <a:off x="-6886" y="3666750"/>
            <a:ext cx="2657700" cy="1476750"/>
          </a:xfrm>
          <a:prstGeom prst="flowChartManualInput">
            <a:avLst/>
          </a:prstGeom>
          <a:solidFill>
            <a:srgbClr val="128A8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14"/>
          <p:cNvSpPr/>
          <p:nvPr/>
        </p:nvSpPr>
        <p:spPr>
          <a:xfrm>
            <a:off x="271800" y="382100"/>
            <a:ext cx="251100" cy="18900"/>
          </a:xfrm>
          <a:prstGeom prst="rect">
            <a:avLst/>
          </a:prstGeom>
          <a:solidFill>
            <a:srgbClr val="128A8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207A9D"/>
              </a:solidFill>
              <a:latin typeface="Arial"/>
              <a:ea typeface="Arial"/>
              <a:cs typeface="Arial"/>
              <a:sym typeface="Arial"/>
            </a:endParaRPr>
          </a:p>
        </p:txBody>
      </p:sp>
      <p:pic>
        <p:nvPicPr>
          <p:cNvPr id="10" name="Image 9">
            <a:extLst>
              <a:ext uri="{FF2B5EF4-FFF2-40B4-BE49-F238E27FC236}">
                <a16:creationId xmlns:a16="http://schemas.microsoft.com/office/drawing/2014/main" id="{C4845886-E4B8-EC49-A02C-7702D9369F52}"/>
              </a:ext>
            </a:extLst>
          </p:cNvPr>
          <p:cNvPicPr>
            <a:picLocks noChangeAspect="1"/>
          </p:cNvPicPr>
          <p:nvPr userDrawn="1"/>
        </p:nvPicPr>
        <p:blipFill>
          <a:blip r:embed="rId2"/>
          <a:stretch>
            <a:fillRect/>
          </a:stretch>
        </p:blipFill>
        <p:spPr>
          <a:xfrm>
            <a:off x="261500" y="4512533"/>
            <a:ext cx="884043" cy="497734"/>
          </a:xfrm>
          <a:prstGeom prst="rect">
            <a:avLst/>
          </a:prstGeom>
        </p:spPr>
      </p:pic>
    </p:spTree>
    <p:extLst>
      <p:ext uri="{BB962C8B-B14F-4D97-AF65-F5344CB8AC3E}">
        <p14:creationId xmlns:p14="http://schemas.microsoft.com/office/powerpoint/2010/main" val="226452852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03 Violet // Sous titre" preserve="1" userDrawn="1">
  <p:cSld name="1_03 Violet // Sous titre">
    <p:bg>
      <p:bgPr>
        <a:noFill/>
        <a:effectLst/>
      </p:bgPr>
    </p:bg>
    <p:spTree>
      <p:nvGrpSpPr>
        <p:cNvPr id="1" name="Shape 205"/>
        <p:cNvGrpSpPr/>
        <p:nvPr/>
      </p:nvGrpSpPr>
      <p:grpSpPr>
        <a:xfrm>
          <a:off x="0" y="0"/>
          <a:ext cx="0" cy="0"/>
          <a:chOff x="0" y="0"/>
          <a:chExt cx="0" cy="0"/>
        </a:xfrm>
      </p:grpSpPr>
      <p:sp>
        <p:nvSpPr>
          <p:cNvPr id="209" name="Google Shape;209;p35"/>
          <p:cNvSpPr/>
          <p:nvPr/>
        </p:nvSpPr>
        <p:spPr>
          <a:xfrm>
            <a:off x="-6885" y="-28000"/>
            <a:ext cx="206700" cy="5208000"/>
          </a:xfrm>
          <a:prstGeom prst="rect">
            <a:avLst/>
          </a:prstGeom>
          <a:solidFill>
            <a:srgbClr val="128A8D">
              <a:alpha val="1490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35"/>
          <p:cNvSpPr/>
          <p:nvPr/>
        </p:nvSpPr>
        <p:spPr>
          <a:xfrm flipH="1">
            <a:off x="-241285" y="2153500"/>
            <a:ext cx="441100" cy="3026500"/>
          </a:xfrm>
          <a:prstGeom prst="flowChartManualInput">
            <a:avLst/>
          </a:prstGeom>
          <a:solidFill>
            <a:srgbClr val="128A8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80805492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Dégradé 6" preserve="1">
  <p:cSld name="1_Dégradé 6">
    <p:bg>
      <p:bgPr>
        <a:solidFill>
          <a:srgbClr val="119283"/>
        </a:solidFill>
        <a:effectLst/>
      </p:bgPr>
    </p:bg>
    <p:spTree>
      <p:nvGrpSpPr>
        <p:cNvPr id="1" name="Shape 111"/>
        <p:cNvGrpSpPr/>
        <p:nvPr/>
      </p:nvGrpSpPr>
      <p:grpSpPr>
        <a:xfrm>
          <a:off x="0" y="0"/>
          <a:ext cx="0" cy="0"/>
          <a:chOff x="0" y="0"/>
          <a:chExt cx="0" cy="0"/>
        </a:xfrm>
      </p:grpSpPr>
      <p:sp>
        <p:nvSpPr>
          <p:cNvPr id="113" name="Google Shape;113;p19"/>
          <p:cNvSpPr txBox="1">
            <a:spLocks noGrp="1"/>
          </p:cNvSpPr>
          <p:nvPr>
            <p:ph type="title"/>
          </p:nvPr>
        </p:nvSpPr>
        <p:spPr>
          <a:xfrm>
            <a:off x="6950" y="2179300"/>
            <a:ext cx="9095700" cy="5094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000000"/>
              </a:buClr>
              <a:buSzPts val="1800"/>
              <a:buFont typeface="Arial"/>
              <a:buNone/>
              <a:defRPr sz="1800" b="1" i="0" u="none" strike="noStrike" cap="none">
                <a:solidFill>
                  <a:srgbClr val="FFFFFF"/>
                </a:solidFill>
                <a:latin typeface="Montserrat"/>
                <a:ea typeface="Montserrat"/>
                <a:cs typeface="Montserrat"/>
                <a:sym typeface="Montserrat"/>
              </a:defRPr>
            </a:lvl1pPr>
            <a:lvl2pPr marR="0" lvl="1"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2pPr>
            <a:lvl3pPr marR="0" lvl="2"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3pPr>
            <a:lvl4pPr marR="0" lvl="3"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4pPr>
            <a:lvl5pPr marR="0" lvl="4"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5pPr>
            <a:lvl6pPr marR="0" lvl="5"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6pPr>
            <a:lvl7pPr marR="0" lvl="6"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7pPr>
            <a:lvl8pPr marR="0" lvl="7"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8pPr>
            <a:lvl9pPr marR="0" lvl="8"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9pPr>
          </a:lstStyle>
          <a:p>
            <a:endParaRPr/>
          </a:p>
        </p:txBody>
      </p:sp>
    </p:spTree>
    <p:extLst>
      <p:ext uri="{BB962C8B-B14F-4D97-AF65-F5344CB8AC3E}">
        <p14:creationId xmlns:p14="http://schemas.microsoft.com/office/powerpoint/2010/main" val="218599436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Dégradé 3 3" preserve="1" userDrawn="1">
  <p:cSld name="1_Dégradé 3 3">
    <p:spTree>
      <p:nvGrpSpPr>
        <p:cNvPr id="1" name="Shape 78"/>
        <p:cNvGrpSpPr/>
        <p:nvPr/>
      </p:nvGrpSpPr>
      <p:grpSpPr>
        <a:xfrm>
          <a:off x="0" y="0"/>
          <a:ext cx="0" cy="0"/>
          <a:chOff x="0" y="0"/>
          <a:chExt cx="0" cy="0"/>
        </a:xfrm>
      </p:grpSpPr>
      <p:sp>
        <p:nvSpPr>
          <p:cNvPr id="79" name="Google Shape;79;p14"/>
          <p:cNvSpPr/>
          <p:nvPr/>
        </p:nvSpPr>
        <p:spPr>
          <a:xfrm>
            <a:off x="0" y="0"/>
            <a:ext cx="2657700" cy="5143500"/>
          </a:xfrm>
          <a:prstGeom prst="rect">
            <a:avLst/>
          </a:prstGeom>
          <a:solidFill>
            <a:srgbClr val="119283">
              <a:alpha val="196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80" name="Google Shape;80;p14"/>
          <p:cNvSpPr/>
          <p:nvPr/>
        </p:nvSpPr>
        <p:spPr>
          <a:xfrm>
            <a:off x="5746450" y="287700"/>
            <a:ext cx="4568100" cy="4568100"/>
          </a:xfrm>
          <a:prstGeom prst="donut">
            <a:avLst>
              <a:gd name="adj" fmla="val 13694"/>
            </a:avLst>
          </a:prstGeom>
          <a:solidFill>
            <a:srgbClr val="119283">
              <a:alpha val="30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BCD6F1"/>
              </a:solidFill>
              <a:latin typeface="Arial"/>
              <a:ea typeface="Arial"/>
              <a:cs typeface="Arial"/>
              <a:sym typeface="Arial"/>
            </a:endParaRPr>
          </a:p>
        </p:txBody>
      </p:sp>
      <p:sp>
        <p:nvSpPr>
          <p:cNvPr id="82" name="Google Shape;82;p14"/>
          <p:cNvSpPr txBox="1">
            <a:spLocks noGrp="1"/>
          </p:cNvSpPr>
          <p:nvPr>
            <p:ph type="title"/>
          </p:nvPr>
        </p:nvSpPr>
        <p:spPr>
          <a:xfrm>
            <a:off x="125800" y="591200"/>
            <a:ext cx="2430000" cy="720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2570A2"/>
              </a:buClr>
              <a:buSzPts val="1800"/>
              <a:buFont typeface="Arial"/>
              <a:buNone/>
              <a:defRPr sz="1800" b="1" i="0" u="none" strike="noStrike" cap="none">
                <a:solidFill>
                  <a:srgbClr val="119283"/>
                </a:solidFill>
                <a:latin typeface="Montserrat"/>
                <a:ea typeface="Montserrat"/>
                <a:cs typeface="Montserrat"/>
                <a:sym typeface="Montserrat"/>
              </a:defRPr>
            </a:lvl1pPr>
            <a:lvl2pPr marR="0" lvl="1"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2pPr>
            <a:lvl3pPr marR="0" lvl="2"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3pPr>
            <a:lvl4pPr marR="0" lvl="3"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4pPr>
            <a:lvl5pPr marR="0" lvl="4"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5pPr>
            <a:lvl6pPr marR="0" lvl="5"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6pPr>
            <a:lvl7pPr marR="0" lvl="6"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7pPr>
            <a:lvl8pPr marR="0" lvl="7"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8pPr>
            <a:lvl9pPr marR="0" lvl="8"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9pPr>
          </a:lstStyle>
          <a:p>
            <a:endParaRPr dirty="0"/>
          </a:p>
        </p:txBody>
      </p:sp>
      <p:sp>
        <p:nvSpPr>
          <p:cNvPr id="83" name="Google Shape;83;p14"/>
          <p:cNvSpPr txBox="1">
            <a:spLocks noGrp="1"/>
          </p:cNvSpPr>
          <p:nvPr>
            <p:ph type="subTitle" idx="2"/>
          </p:nvPr>
        </p:nvSpPr>
        <p:spPr>
          <a:xfrm>
            <a:off x="125800" y="1147900"/>
            <a:ext cx="2426400" cy="720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2570A2"/>
              </a:buClr>
              <a:buSzPts val="1400"/>
              <a:buFont typeface="Arial"/>
              <a:buNone/>
              <a:defRPr sz="1400" b="0" i="0" u="none" strike="noStrike" cap="none">
                <a:solidFill>
                  <a:srgbClr val="128A8D"/>
                </a:solidFill>
                <a:latin typeface="Montserrat"/>
                <a:ea typeface="Montserrat"/>
                <a:cs typeface="Montserrat"/>
                <a:sym typeface="Montserrat"/>
              </a:defRPr>
            </a:lvl1pPr>
            <a:lvl2pPr marR="0" lvl="1"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2pPr>
            <a:lvl3pPr marR="0" lvl="2"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3pPr>
            <a:lvl4pPr marR="0" lvl="3"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4pPr>
            <a:lvl5pPr marR="0" lvl="4"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5pPr>
            <a:lvl6pPr marR="0" lvl="5"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6pPr>
            <a:lvl7pPr marR="0" lvl="6"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7pPr>
            <a:lvl8pPr marR="0" lvl="7"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8pPr>
            <a:lvl9pPr marR="0" lvl="8"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9pPr>
          </a:lstStyle>
          <a:p>
            <a:endParaRPr dirty="0"/>
          </a:p>
        </p:txBody>
      </p:sp>
      <p:sp>
        <p:nvSpPr>
          <p:cNvPr id="84" name="Google Shape;84;p14"/>
          <p:cNvSpPr/>
          <p:nvPr/>
        </p:nvSpPr>
        <p:spPr>
          <a:xfrm flipH="1">
            <a:off x="-6886" y="3666750"/>
            <a:ext cx="2657700" cy="1476750"/>
          </a:xfrm>
          <a:prstGeom prst="flowChartManualInput">
            <a:avLst/>
          </a:prstGeom>
          <a:solidFill>
            <a:srgbClr val="11928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14"/>
          <p:cNvSpPr/>
          <p:nvPr/>
        </p:nvSpPr>
        <p:spPr>
          <a:xfrm>
            <a:off x="271800" y="382100"/>
            <a:ext cx="251100" cy="18900"/>
          </a:xfrm>
          <a:prstGeom prst="rect">
            <a:avLst/>
          </a:prstGeom>
          <a:solidFill>
            <a:srgbClr val="11928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207A9D"/>
              </a:solidFill>
              <a:latin typeface="Arial"/>
              <a:ea typeface="Arial"/>
              <a:cs typeface="Arial"/>
              <a:sym typeface="Arial"/>
            </a:endParaRPr>
          </a:p>
        </p:txBody>
      </p:sp>
      <p:pic>
        <p:nvPicPr>
          <p:cNvPr id="10" name="Image 9">
            <a:extLst>
              <a:ext uri="{FF2B5EF4-FFF2-40B4-BE49-F238E27FC236}">
                <a16:creationId xmlns:a16="http://schemas.microsoft.com/office/drawing/2014/main" id="{C4845886-E4B8-EC49-A02C-7702D9369F52}"/>
              </a:ext>
            </a:extLst>
          </p:cNvPr>
          <p:cNvPicPr>
            <a:picLocks noChangeAspect="1"/>
          </p:cNvPicPr>
          <p:nvPr userDrawn="1"/>
        </p:nvPicPr>
        <p:blipFill>
          <a:blip r:embed="rId2"/>
          <a:stretch>
            <a:fillRect/>
          </a:stretch>
        </p:blipFill>
        <p:spPr>
          <a:xfrm>
            <a:off x="261500" y="4512533"/>
            <a:ext cx="884043" cy="497734"/>
          </a:xfrm>
          <a:prstGeom prst="rect">
            <a:avLst/>
          </a:prstGeom>
        </p:spPr>
      </p:pic>
    </p:spTree>
    <p:extLst>
      <p:ext uri="{BB962C8B-B14F-4D97-AF65-F5344CB8AC3E}">
        <p14:creationId xmlns:p14="http://schemas.microsoft.com/office/powerpoint/2010/main" val="37822834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03 Violet // Sous titre" preserve="1" userDrawn="1">
  <p:cSld name="1_03 Violet // Sous titre">
    <p:bg>
      <p:bgPr>
        <a:noFill/>
        <a:effectLst/>
      </p:bgPr>
    </p:bg>
    <p:spTree>
      <p:nvGrpSpPr>
        <p:cNvPr id="1" name="Shape 205"/>
        <p:cNvGrpSpPr/>
        <p:nvPr/>
      </p:nvGrpSpPr>
      <p:grpSpPr>
        <a:xfrm>
          <a:off x="0" y="0"/>
          <a:ext cx="0" cy="0"/>
          <a:chOff x="0" y="0"/>
          <a:chExt cx="0" cy="0"/>
        </a:xfrm>
      </p:grpSpPr>
      <p:sp>
        <p:nvSpPr>
          <p:cNvPr id="209" name="Google Shape;209;p35"/>
          <p:cNvSpPr/>
          <p:nvPr/>
        </p:nvSpPr>
        <p:spPr>
          <a:xfrm>
            <a:off x="-6885" y="-28000"/>
            <a:ext cx="206700" cy="5208000"/>
          </a:xfrm>
          <a:prstGeom prst="rect">
            <a:avLst/>
          </a:prstGeom>
          <a:solidFill>
            <a:srgbClr val="119283">
              <a:alpha val="1490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35"/>
          <p:cNvSpPr/>
          <p:nvPr/>
        </p:nvSpPr>
        <p:spPr>
          <a:xfrm flipH="1">
            <a:off x="-241285" y="2153500"/>
            <a:ext cx="441100" cy="3026500"/>
          </a:xfrm>
          <a:prstGeom prst="flowChartManualInput">
            <a:avLst/>
          </a:prstGeom>
          <a:solidFill>
            <a:srgbClr val="11928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48147684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05 Vert // Titre ">
  <p:cSld name="CUSTOM_4_1">
    <p:bg>
      <p:bgPr>
        <a:solidFill>
          <a:srgbClr val="0F9977"/>
        </a:solidFill>
        <a:effectLst/>
      </p:bgPr>
    </p:bg>
    <p:spTree>
      <p:nvGrpSpPr>
        <p:cNvPr id="1" name="Shape 171"/>
        <p:cNvGrpSpPr/>
        <p:nvPr/>
      </p:nvGrpSpPr>
      <p:grpSpPr>
        <a:xfrm>
          <a:off x="0" y="0"/>
          <a:ext cx="0" cy="0"/>
          <a:chOff x="0" y="0"/>
          <a:chExt cx="0" cy="0"/>
        </a:xfrm>
      </p:grpSpPr>
      <p:sp>
        <p:nvSpPr>
          <p:cNvPr id="173" name="Google Shape;173;p29"/>
          <p:cNvSpPr txBox="1">
            <a:spLocks noGrp="1"/>
          </p:cNvSpPr>
          <p:nvPr>
            <p:ph type="title"/>
          </p:nvPr>
        </p:nvSpPr>
        <p:spPr>
          <a:xfrm>
            <a:off x="6950" y="2179300"/>
            <a:ext cx="9095700" cy="5094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000000"/>
              </a:buClr>
              <a:buSzPts val="1800"/>
              <a:buFont typeface="Arial"/>
              <a:buNone/>
              <a:defRPr sz="1800" b="1" i="0" u="none" strike="noStrike" cap="none">
                <a:solidFill>
                  <a:srgbClr val="FFFFFF"/>
                </a:solidFill>
                <a:latin typeface="Montserrat"/>
                <a:ea typeface="Montserrat"/>
                <a:cs typeface="Montserrat"/>
                <a:sym typeface="Montserrat"/>
              </a:defRPr>
            </a:lvl1pPr>
            <a:lvl2pPr marR="0" lvl="1"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2pPr>
            <a:lvl3pPr marR="0" lvl="2"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3pPr>
            <a:lvl4pPr marR="0" lvl="3"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4pPr>
            <a:lvl5pPr marR="0" lvl="4"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5pPr>
            <a:lvl6pPr marR="0" lvl="5"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6pPr>
            <a:lvl7pPr marR="0" lvl="6"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7pPr>
            <a:lvl8pPr marR="0" lvl="7"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8pPr>
            <a:lvl9pPr marR="0" lvl="8"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2 Table des matières 1">
  <p:cSld name="CUSTOM_1_1">
    <p:bg>
      <p:bgPr>
        <a:solidFill>
          <a:srgbClr val="44388A"/>
        </a:solidFill>
        <a:effectLst/>
      </p:bgPr>
    </p:bg>
    <p:spTree>
      <p:nvGrpSpPr>
        <p:cNvPr id="1" name="Shape 21"/>
        <p:cNvGrpSpPr/>
        <p:nvPr/>
      </p:nvGrpSpPr>
      <p:grpSpPr>
        <a:xfrm>
          <a:off x="0" y="0"/>
          <a:ext cx="0" cy="0"/>
          <a:chOff x="0" y="0"/>
          <a:chExt cx="0" cy="0"/>
        </a:xfrm>
      </p:grpSpPr>
      <p:grpSp>
        <p:nvGrpSpPr>
          <p:cNvPr id="22" name="Google Shape;22;p4"/>
          <p:cNvGrpSpPr/>
          <p:nvPr/>
        </p:nvGrpSpPr>
        <p:grpSpPr>
          <a:xfrm>
            <a:off x="261500" y="363575"/>
            <a:ext cx="2108700" cy="529100"/>
            <a:chOff x="261500" y="525100"/>
            <a:chExt cx="2108700" cy="852150"/>
          </a:xfrm>
        </p:grpSpPr>
        <p:sp>
          <p:nvSpPr>
            <p:cNvPr id="23" name="Google Shape;23;p4"/>
            <p:cNvSpPr txBox="1"/>
            <p:nvPr/>
          </p:nvSpPr>
          <p:spPr>
            <a:xfrm>
              <a:off x="261500" y="565450"/>
              <a:ext cx="2108700" cy="811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fr" sz="2000" b="1" i="0" u="none" strike="noStrike" cap="none">
                  <a:solidFill>
                    <a:srgbClr val="FFFFFF"/>
                  </a:solidFill>
                  <a:latin typeface="Montserrat"/>
                  <a:ea typeface="Montserrat"/>
                  <a:cs typeface="Montserrat"/>
                  <a:sym typeface="Montserrat"/>
                </a:rPr>
                <a:t>SOMMAIRE</a:t>
              </a:r>
              <a:endParaRPr sz="2000" b="0" i="0" u="none" strike="noStrike" cap="none">
                <a:solidFill>
                  <a:srgbClr val="FFFFFF"/>
                </a:solidFill>
                <a:latin typeface="Montserrat Medium"/>
                <a:ea typeface="Montserrat Medium"/>
                <a:cs typeface="Montserrat Medium"/>
                <a:sym typeface="Montserrat Medium"/>
              </a:endParaRPr>
            </a:p>
          </p:txBody>
        </p:sp>
        <p:sp>
          <p:nvSpPr>
            <p:cNvPr id="24" name="Google Shape;24;p4"/>
            <p:cNvSpPr/>
            <p:nvPr/>
          </p:nvSpPr>
          <p:spPr>
            <a:xfrm>
              <a:off x="348000" y="525100"/>
              <a:ext cx="251100" cy="18900"/>
            </a:xfrm>
            <a:prstGeom prst="rect">
              <a:avLst/>
            </a:prstGeom>
            <a:solidFill>
              <a:srgbClr val="E8E6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5" name="Google Shape;25;p4"/>
          <p:cNvSpPr txBox="1">
            <a:spLocks noGrp="1"/>
          </p:cNvSpPr>
          <p:nvPr>
            <p:ph type="body" idx="1"/>
          </p:nvPr>
        </p:nvSpPr>
        <p:spPr>
          <a:xfrm>
            <a:off x="4371975" y="976325"/>
            <a:ext cx="1847700" cy="3343800"/>
          </a:xfrm>
          <a:prstGeom prst="rect">
            <a:avLst/>
          </a:prstGeom>
          <a:noFill/>
          <a:ln>
            <a:noFill/>
          </a:ln>
        </p:spPr>
        <p:txBody>
          <a:bodyPr spcFirstLastPara="1" wrap="square" lIns="91425" tIns="91425" rIns="91425" bIns="91425" anchor="t" anchorCtr="0">
            <a:noAutofit/>
          </a:bodyPr>
          <a:lstStyle>
            <a:lvl1pPr marL="457200" marR="0" lvl="0"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1pPr>
            <a:lvl2pPr marL="914400" marR="0" lvl="1"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2pPr>
            <a:lvl3pPr marL="1371600" marR="0" lvl="2"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3pPr>
            <a:lvl4pPr marL="1828800" marR="0" lvl="3"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4pPr>
            <a:lvl5pPr marL="2286000" marR="0" lvl="4"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5pPr>
            <a:lvl6pPr marL="2743200" marR="0" lvl="5"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6pPr>
            <a:lvl7pPr marL="3200400" marR="0" lvl="6"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7pPr>
            <a:lvl8pPr marL="3657600" marR="0" lvl="7"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8pPr>
            <a:lvl9pPr marL="4114800" marR="0" lvl="8"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9pPr>
          </a:lstStyle>
          <a:p>
            <a:endParaRPr/>
          </a:p>
        </p:txBody>
      </p:sp>
      <p:sp>
        <p:nvSpPr>
          <p:cNvPr id="26" name="Google Shape;26;p4"/>
          <p:cNvSpPr txBox="1">
            <a:spLocks noGrp="1"/>
          </p:cNvSpPr>
          <p:nvPr>
            <p:ph type="body" idx="2"/>
          </p:nvPr>
        </p:nvSpPr>
        <p:spPr>
          <a:xfrm>
            <a:off x="6292850" y="976325"/>
            <a:ext cx="1136400" cy="3343800"/>
          </a:xfrm>
          <a:prstGeom prst="rect">
            <a:avLst/>
          </a:prstGeom>
          <a:noFill/>
          <a:ln>
            <a:noFill/>
          </a:ln>
        </p:spPr>
        <p:txBody>
          <a:bodyPr spcFirstLastPara="1" wrap="square" lIns="91425" tIns="91425" rIns="91425" bIns="91425" anchor="t" anchorCtr="0">
            <a:noAutofit/>
          </a:bodyPr>
          <a:lstStyle>
            <a:lvl1pPr marL="457200" marR="0" lvl="0"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1pPr>
            <a:lvl2pPr marL="914400" marR="0" lvl="1"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2pPr>
            <a:lvl3pPr marL="1371600" marR="0" lvl="2"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3pPr>
            <a:lvl4pPr marL="1828800" marR="0" lvl="3"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4pPr>
            <a:lvl5pPr marL="2286000" marR="0" lvl="4"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5pPr>
            <a:lvl6pPr marL="2743200" marR="0" lvl="5"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6pPr>
            <a:lvl7pPr marL="3200400" marR="0" lvl="6"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7pPr>
            <a:lvl8pPr marL="3657600" marR="0" lvl="7"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8pPr>
            <a:lvl9pPr marL="4114800" marR="0" lvl="8"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9pPr>
          </a:lstStyle>
          <a:p>
            <a:endParaRPr/>
          </a:p>
        </p:txBody>
      </p:sp>
      <p:sp>
        <p:nvSpPr>
          <p:cNvPr id="27" name="Google Shape;27;p4"/>
          <p:cNvSpPr txBox="1">
            <a:spLocks noGrp="1"/>
          </p:cNvSpPr>
          <p:nvPr>
            <p:ph type="body" idx="3"/>
          </p:nvPr>
        </p:nvSpPr>
        <p:spPr>
          <a:xfrm>
            <a:off x="7502525" y="976325"/>
            <a:ext cx="1136400" cy="3343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1pPr>
            <a:lvl2pPr marL="914400" marR="0" lvl="1" indent="-317500" algn="l"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2pPr>
            <a:lvl3pPr marL="1371600" marR="0" lvl="2" indent="-317500" algn="l"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3pPr>
            <a:lvl4pPr marL="1828800" marR="0" lvl="3" indent="-317500" algn="l"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4pPr>
            <a:lvl5pPr marL="2286000" marR="0" lvl="4" indent="-317500" algn="l"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5pPr>
            <a:lvl6pPr marL="2743200" marR="0" lvl="5" indent="-317500" algn="l"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6pPr>
            <a:lvl7pPr marL="3200400" marR="0" lvl="6" indent="-317500" algn="l"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7pPr>
            <a:lvl8pPr marL="3657600" marR="0" lvl="7" indent="-317500" algn="l"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8pPr>
            <a:lvl9pPr marL="4114800" marR="0" lvl="8" indent="-317500" algn="l"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Dégradé 3 3" preserve="1" userDrawn="1">
  <p:cSld name="1_Dégradé 3 3">
    <p:spTree>
      <p:nvGrpSpPr>
        <p:cNvPr id="1" name="Shape 78"/>
        <p:cNvGrpSpPr/>
        <p:nvPr/>
      </p:nvGrpSpPr>
      <p:grpSpPr>
        <a:xfrm>
          <a:off x="0" y="0"/>
          <a:ext cx="0" cy="0"/>
          <a:chOff x="0" y="0"/>
          <a:chExt cx="0" cy="0"/>
        </a:xfrm>
      </p:grpSpPr>
      <p:sp>
        <p:nvSpPr>
          <p:cNvPr id="79" name="Google Shape;79;p14"/>
          <p:cNvSpPr/>
          <p:nvPr/>
        </p:nvSpPr>
        <p:spPr>
          <a:xfrm>
            <a:off x="0" y="0"/>
            <a:ext cx="2657700" cy="5143500"/>
          </a:xfrm>
          <a:prstGeom prst="rect">
            <a:avLst/>
          </a:prstGeom>
          <a:solidFill>
            <a:srgbClr val="0F9977">
              <a:alpha val="196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80" name="Google Shape;80;p14"/>
          <p:cNvSpPr/>
          <p:nvPr/>
        </p:nvSpPr>
        <p:spPr>
          <a:xfrm>
            <a:off x="5746450" y="287700"/>
            <a:ext cx="4568100" cy="4568100"/>
          </a:xfrm>
          <a:prstGeom prst="donut">
            <a:avLst>
              <a:gd name="adj" fmla="val 13694"/>
            </a:avLst>
          </a:prstGeom>
          <a:solidFill>
            <a:srgbClr val="BCD6F1">
              <a:alpha val="102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BCD6F1"/>
              </a:solidFill>
              <a:latin typeface="Arial"/>
              <a:ea typeface="Arial"/>
              <a:cs typeface="Arial"/>
              <a:sym typeface="Arial"/>
            </a:endParaRPr>
          </a:p>
        </p:txBody>
      </p:sp>
      <p:sp>
        <p:nvSpPr>
          <p:cNvPr id="82" name="Google Shape;82;p14"/>
          <p:cNvSpPr txBox="1">
            <a:spLocks noGrp="1"/>
          </p:cNvSpPr>
          <p:nvPr>
            <p:ph type="title"/>
          </p:nvPr>
        </p:nvSpPr>
        <p:spPr>
          <a:xfrm>
            <a:off x="125800" y="591200"/>
            <a:ext cx="2430000" cy="720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2570A2"/>
              </a:buClr>
              <a:buSzPts val="1800"/>
              <a:buFont typeface="Arial"/>
              <a:buNone/>
              <a:defRPr sz="1800" b="1" i="0" u="none" strike="noStrike" cap="none">
                <a:solidFill>
                  <a:srgbClr val="0F9977"/>
                </a:solidFill>
                <a:latin typeface="Montserrat"/>
                <a:ea typeface="Montserrat"/>
                <a:cs typeface="Montserrat"/>
                <a:sym typeface="Montserrat"/>
              </a:defRPr>
            </a:lvl1pPr>
            <a:lvl2pPr marR="0" lvl="1"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2pPr>
            <a:lvl3pPr marR="0" lvl="2"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3pPr>
            <a:lvl4pPr marR="0" lvl="3"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4pPr>
            <a:lvl5pPr marR="0" lvl="4"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5pPr>
            <a:lvl6pPr marR="0" lvl="5"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6pPr>
            <a:lvl7pPr marR="0" lvl="6"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7pPr>
            <a:lvl8pPr marR="0" lvl="7"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8pPr>
            <a:lvl9pPr marR="0" lvl="8"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9pPr>
          </a:lstStyle>
          <a:p>
            <a:endParaRPr dirty="0"/>
          </a:p>
        </p:txBody>
      </p:sp>
      <p:sp>
        <p:nvSpPr>
          <p:cNvPr id="83" name="Google Shape;83;p14"/>
          <p:cNvSpPr txBox="1">
            <a:spLocks noGrp="1"/>
          </p:cNvSpPr>
          <p:nvPr>
            <p:ph type="subTitle" idx="2"/>
          </p:nvPr>
        </p:nvSpPr>
        <p:spPr>
          <a:xfrm>
            <a:off x="125800" y="1147900"/>
            <a:ext cx="2426400" cy="720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2570A2"/>
              </a:buClr>
              <a:buSzPts val="1400"/>
              <a:buFont typeface="Arial"/>
              <a:buNone/>
              <a:defRPr sz="1400" b="0" i="0" u="none" strike="noStrike" cap="none">
                <a:solidFill>
                  <a:srgbClr val="0F9977"/>
                </a:solidFill>
                <a:latin typeface="Montserrat"/>
                <a:ea typeface="Montserrat"/>
                <a:cs typeface="Montserrat"/>
                <a:sym typeface="Montserrat"/>
              </a:defRPr>
            </a:lvl1pPr>
            <a:lvl2pPr marR="0" lvl="1"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2pPr>
            <a:lvl3pPr marR="0" lvl="2"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3pPr>
            <a:lvl4pPr marR="0" lvl="3"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4pPr>
            <a:lvl5pPr marR="0" lvl="4"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5pPr>
            <a:lvl6pPr marR="0" lvl="5"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6pPr>
            <a:lvl7pPr marR="0" lvl="6"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7pPr>
            <a:lvl8pPr marR="0" lvl="7"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8pPr>
            <a:lvl9pPr marR="0" lvl="8"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9pPr>
          </a:lstStyle>
          <a:p>
            <a:endParaRPr dirty="0"/>
          </a:p>
        </p:txBody>
      </p:sp>
      <p:sp>
        <p:nvSpPr>
          <p:cNvPr id="84" name="Google Shape;84;p14"/>
          <p:cNvSpPr/>
          <p:nvPr/>
        </p:nvSpPr>
        <p:spPr>
          <a:xfrm flipH="1">
            <a:off x="-6886" y="3666750"/>
            <a:ext cx="2657700" cy="1476750"/>
          </a:xfrm>
          <a:prstGeom prst="flowChartManualInput">
            <a:avLst/>
          </a:prstGeom>
          <a:solidFill>
            <a:srgbClr val="0F997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14"/>
          <p:cNvSpPr/>
          <p:nvPr/>
        </p:nvSpPr>
        <p:spPr>
          <a:xfrm>
            <a:off x="271800" y="382100"/>
            <a:ext cx="251100" cy="18900"/>
          </a:xfrm>
          <a:prstGeom prst="rect">
            <a:avLst/>
          </a:prstGeom>
          <a:solidFill>
            <a:srgbClr val="0F997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207A9D"/>
              </a:solidFill>
              <a:latin typeface="Arial"/>
              <a:ea typeface="Arial"/>
              <a:cs typeface="Arial"/>
              <a:sym typeface="Arial"/>
            </a:endParaRPr>
          </a:p>
        </p:txBody>
      </p:sp>
      <p:pic>
        <p:nvPicPr>
          <p:cNvPr id="10" name="Image 9">
            <a:extLst>
              <a:ext uri="{FF2B5EF4-FFF2-40B4-BE49-F238E27FC236}">
                <a16:creationId xmlns:a16="http://schemas.microsoft.com/office/drawing/2014/main" id="{C4845886-E4B8-EC49-A02C-7702D9369F52}"/>
              </a:ext>
            </a:extLst>
          </p:cNvPr>
          <p:cNvPicPr>
            <a:picLocks noChangeAspect="1"/>
          </p:cNvPicPr>
          <p:nvPr userDrawn="1"/>
        </p:nvPicPr>
        <p:blipFill>
          <a:blip r:embed="rId2"/>
          <a:stretch>
            <a:fillRect/>
          </a:stretch>
        </p:blipFill>
        <p:spPr>
          <a:xfrm>
            <a:off x="261500" y="4512533"/>
            <a:ext cx="884043" cy="497734"/>
          </a:xfrm>
          <a:prstGeom prst="rect">
            <a:avLst/>
          </a:prstGeom>
        </p:spPr>
      </p:pic>
    </p:spTree>
    <p:extLst>
      <p:ext uri="{BB962C8B-B14F-4D97-AF65-F5344CB8AC3E}">
        <p14:creationId xmlns:p14="http://schemas.microsoft.com/office/powerpoint/2010/main" val="25124546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03 Violet // Sous titre" preserve="1" userDrawn="1">
  <p:cSld name="1_03 Violet // Sous titre">
    <p:bg>
      <p:bgPr>
        <a:noFill/>
        <a:effectLst/>
      </p:bgPr>
    </p:bg>
    <p:spTree>
      <p:nvGrpSpPr>
        <p:cNvPr id="1" name="Shape 205"/>
        <p:cNvGrpSpPr/>
        <p:nvPr/>
      </p:nvGrpSpPr>
      <p:grpSpPr>
        <a:xfrm>
          <a:off x="0" y="0"/>
          <a:ext cx="0" cy="0"/>
          <a:chOff x="0" y="0"/>
          <a:chExt cx="0" cy="0"/>
        </a:xfrm>
      </p:grpSpPr>
      <p:sp>
        <p:nvSpPr>
          <p:cNvPr id="209" name="Google Shape;209;p35"/>
          <p:cNvSpPr/>
          <p:nvPr/>
        </p:nvSpPr>
        <p:spPr>
          <a:xfrm>
            <a:off x="-6885" y="-28000"/>
            <a:ext cx="206700" cy="5208000"/>
          </a:xfrm>
          <a:prstGeom prst="rect">
            <a:avLst/>
          </a:prstGeom>
          <a:solidFill>
            <a:srgbClr val="0F9977">
              <a:alpha val="1490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35"/>
          <p:cNvSpPr/>
          <p:nvPr/>
        </p:nvSpPr>
        <p:spPr>
          <a:xfrm flipH="1">
            <a:off x="-241285" y="2153500"/>
            <a:ext cx="441100" cy="3026500"/>
          </a:xfrm>
          <a:prstGeom prst="flowChartManualInput">
            <a:avLst/>
          </a:prstGeom>
          <a:solidFill>
            <a:srgbClr val="0F997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14163074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05 Vert // Titre " preserve="1">
  <p:cSld name="1_05 Vert // Titre ">
    <p:bg>
      <p:bgPr>
        <a:solidFill>
          <a:schemeClr val="accent5"/>
        </a:solidFill>
        <a:effectLst/>
      </p:bgPr>
    </p:bg>
    <p:spTree>
      <p:nvGrpSpPr>
        <p:cNvPr id="1" name="Shape 171"/>
        <p:cNvGrpSpPr/>
        <p:nvPr/>
      </p:nvGrpSpPr>
      <p:grpSpPr>
        <a:xfrm>
          <a:off x="0" y="0"/>
          <a:ext cx="0" cy="0"/>
          <a:chOff x="0" y="0"/>
          <a:chExt cx="0" cy="0"/>
        </a:xfrm>
      </p:grpSpPr>
      <p:sp>
        <p:nvSpPr>
          <p:cNvPr id="173" name="Google Shape;173;p29"/>
          <p:cNvSpPr txBox="1">
            <a:spLocks noGrp="1"/>
          </p:cNvSpPr>
          <p:nvPr>
            <p:ph type="title"/>
          </p:nvPr>
        </p:nvSpPr>
        <p:spPr>
          <a:xfrm>
            <a:off x="6950" y="2179300"/>
            <a:ext cx="9095700" cy="5094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000000"/>
              </a:buClr>
              <a:buSzPts val="1800"/>
              <a:buFont typeface="Arial"/>
              <a:buNone/>
              <a:defRPr sz="1800" b="1" i="0" u="none" strike="noStrike" cap="none">
                <a:solidFill>
                  <a:srgbClr val="FFFFFF"/>
                </a:solidFill>
                <a:latin typeface="Montserrat"/>
                <a:ea typeface="Montserrat"/>
                <a:cs typeface="Montserrat"/>
                <a:sym typeface="Montserrat"/>
              </a:defRPr>
            </a:lvl1pPr>
            <a:lvl2pPr marR="0" lvl="1"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2pPr>
            <a:lvl3pPr marR="0" lvl="2"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3pPr>
            <a:lvl4pPr marR="0" lvl="3"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4pPr>
            <a:lvl5pPr marR="0" lvl="4"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5pPr>
            <a:lvl6pPr marR="0" lvl="5"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6pPr>
            <a:lvl7pPr marR="0" lvl="6"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7pPr>
            <a:lvl8pPr marR="0" lvl="7"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8pPr>
            <a:lvl9pPr marR="0" lvl="8"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9pPr>
          </a:lstStyle>
          <a:p>
            <a:endParaRPr/>
          </a:p>
        </p:txBody>
      </p:sp>
    </p:spTree>
    <p:extLst>
      <p:ext uri="{BB962C8B-B14F-4D97-AF65-F5344CB8AC3E}">
        <p14:creationId xmlns:p14="http://schemas.microsoft.com/office/powerpoint/2010/main" val="204575119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Dégradé 3 3" preserve="1" userDrawn="1">
  <p:cSld name="1_Dégradé 3 3">
    <p:spTree>
      <p:nvGrpSpPr>
        <p:cNvPr id="1" name="Shape 78"/>
        <p:cNvGrpSpPr/>
        <p:nvPr/>
      </p:nvGrpSpPr>
      <p:grpSpPr>
        <a:xfrm>
          <a:off x="0" y="0"/>
          <a:ext cx="0" cy="0"/>
          <a:chOff x="0" y="0"/>
          <a:chExt cx="0" cy="0"/>
        </a:xfrm>
      </p:grpSpPr>
      <p:sp>
        <p:nvSpPr>
          <p:cNvPr id="79" name="Google Shape;79;p14"/>
          <p:cNvSpPr/>
          <p:nvPr/>
        </p:nvSpPr>
        <p:spPr>
          <a:xfrm>
            <a:off x="-6886" y="0"/>
            <a:ext cx="2657700" cy="5143500"/>
          </a:xfrm>
          <a:prstGeom prst="rect">
            <a:avLst/>
          </a:prstGeom>
          <a:solidFill>
            <a:schemeClr val="accent5">
              <a:alpha val="196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80" name="Google Shape;80;p14"/>
          <p:cNvSpPr/>
          <p:nvPr/>
        </p:nvSpPr>
        <p:spPr>
          <a:xfrm>
            <a:off x="5746450" y="287700"/>
            <a:ext cx="4568100" cy="4568100"/>
          </a:xfrm>
          <a:prstGeom prst="donut">
            <a:avLst>
              <a:gd name="adj" fmla="val 13694"/>
            </a:avLst>
          </a:prstGeom>
          <a:solidFill>
            <a:schemeClr val="accent5">
              <a:alpha val="102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BCD6F1"/>
              </a:solidFill>
              <a:latin typeface="Arial"/>
              <a:ea typeface="Arial"/>
              <a:cs typeface="Arial"/>
              <a:sym typeface="Arial"/>
            </a:endParaRPr>
          </a:p>
        </p:txBody>
      </p:sp>
      <p:sp>
        <p:nvSpPr>
          <p:cNvPr id="9" name="Google Shape;82;p14">
            <a:extLst>
              <a:ext uri="{FF2B5EF4-FFF2-40B4-BE49-F238E27FC236}">
                <a16:creationId xmlns:a16="http://schemas.microsoft.com/office/drawing/2014/main" id="{4E78C92F-0789-1246-BA6B-F403479501FA}"/>
              </a:ext>
            </a:extLst>
          </p:cNvPr>
          <p:cNvSpPr txBox="1">
            <a:spLocks noGrp="1"/>
          </p:cNvSpPr>
          <p:nvPr>
            <p:ph type="title"/>
          </p:nvPr>
        </p:nvSpPr>
        <p:spPr>
          <a:xfrm>
            <a:off x="125800" y="591200"/>
            <a:ext cx="2430000" cy="720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2570A2"/>
              </a:buClr>
              <a:buSzPts val="1800"/>
              <a:buFont typeface="Arial"/>
              <a:buNone/>
              <a:defRPr sz="1800" b="1" i="0" u="none" strike="noStrike" cap="none">
                <a:solidFill>
                  <a:schemeClr val="accent5"/>
                </a:solidFill>
                <a:latin typeface="Montserrat"/>
                <a:ea typeface="Montserrat"/>
                <a:cs typeface="Montserrat"/>
                <a:sym typeface="Montserrat"/>
              </a:defRPr>
            </a:lvl1pPr>
            <a:lvl2pPr marR="0" lvl="1"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2pPr>
            <a:lvl3pPr marR="0" lvl="2"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3pPr>
            <a:lvl4pPr marR="0" lvl="3"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4pPr>
            <a:lvl5pPr marR="0" lvl="4"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5pPr>
            <a:lvl6pPr marR="0" lvl="5"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6pPr>
            <a:lvl7pPr marR="0" lvl="6"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7pPr>
            <a:lvl8pPr marR="0" lvl="7"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8pPr>
            <a:lvl9pPr marR="0" lvl="8"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9pPr>
          </a:lstStyle>
          <a:p>
            <a:endParaRPr dirty="0"/>
          </a:p>
        </p:txBody>
      </p:sp>
      <p:sp>
        <p:nvSpPr>
          <p:cNvPr id="11" name="Google Shape;83;p14">
            <a:extLst>
              <a:ext uri="{FF2B5EF4-FFF2-40B4-BE49-F238E27FC236}">
                <a16:creationId xmlns:a16="http://schemas.microsoft.com/office/drawing/2014/main" id="{27D162F1-2CDE-964A-B0D1-5932136FB4FE}"/>
              </a:ext>
            </a:extLst>
          </p:cNvPr>
          <p:cNvSpPr txBox="1">
            <a:spLocks noGrp="1"/>
          </p:cNvSpPr>
          <p:nvPr>
            <p:ph type="subTitle" idx="2"/>
          </p:nvPr>
        </p:nvSpPr>
        <p:spPr>
          <a:xfrm>
            <a:off x="125800" y="1147900"/>
            <a:ext cx="2426400" cy="720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2570A2"/>
              </a:buClr>
              <a:buSzPts val="1400"/>
              <a:buFont typeface="Arial"/>
              <a:buNone/>
              <a:defRPr sz="1400" b="0" i="0" u="none" strike="noStrike" cap="none">
                <a:solidFill>
                  <a:schemeClr val="accent5"/>
                </a:solidFill>
                <a:latin typeface="Montserrat"/>
                <a:ea typeface="Montserrat"/>
                <a:cs typeface="Montserrat"/>
                <a:sym typeface="Montserrat"/>
              </a:defRPr>
            </a:lvl1pPr>
            <a:lvl2pPr marR="0" lvl="1"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2pPr>
            <a:lvl3pPr marR="0" lvl="2"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3pPr>
            <a:lvl4pPr marR="0" lvl="3"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4pPr>
            <a:lvl5pPr marR="0" lvl="4"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5pPr>
            <a:lvl6pPr marR="0" lvl="5"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6pPr>
            <a:lvl7pPr marR="0" lvl="6"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7pPr>
            <a:lvl8pPr marR="0" lvl="7"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8pPr>
            <a:lvl9pPr marR="0" lvl="8" algn="l" rtl="0">
              <a:lnSpc>
                <a:spcPct val="100000"/>
              </a:lnSpc>
              <a:spcBef>
                <a:spcPts val="0"/>
              </a:spcBef>
              <a:spcAft>
                <a:spcPts val="0"/>
              </a:spcAft>
              <a:buClr>
                <a:srgbClr val="2570A2"/>
              </a:buClr>
              <a:buSzPts val="1400"/>
              <a:buFont typeface="Arial"/>
              <a:buNone/>
              <a:defRPr sz="1400" b="0" i="0" u="none" strike="noStrike" cap="none">
                <a:solidFill>
                  <a:srgbClr val="2570A2"/>
                </a:solidFill>
                <a:latin typeface="Arial"/>
                <a:ea typeface="Arial"/>
                <a:cs typeface="Arial"/>
                <a:sym typeface="Arial"/>
              </a:defRPr>
            </a:lvl9pPr>
          </a:lstStyle>
          <a:p>
            <a:endParaRPr dirty="0"/>
          </a:p>
        </p:txBody>
      </p:sp>
      <p:sp>
        <p:nvSpPr>
          <p:cNvPr id="12" name="Google Shape;84;p14">
            <a:extLst>
              <a:ext uri="{FF2B5EF4-FFF2-40B4-BE49-F238E27FC236}">
                <a16:creationId xmlns:a16="http://schemas.microsoft.com/office/drawing/2014/main" id="{74BCF7B9-2F02-A44A-8FB2-B88F5C9D983C}"/>
              </a:ext>
            </a:extLst>
          </p:cNvPr>
          <p:cNvSpPr/>
          <p:nvPr userDrawn="1"/>
        </p:nvSpPr>
        <p:spPr>
          <a:xfrm flipH="1">
            <a:off x="-6886" y="3666750"/>
            <a:ext cx="2657700" cy="1476750"/>
          </a:xfrm>
          <a:prstGeom prst="flowChartManualInpu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86;p14">
            <a:extLst>
              <a:ext uri="{FF2B5EF4-FFF2-40B4-BE49-F238E27FC236}">
                <a16:creationId xmlns:a16="http://schemas.microsoft.com/office/drawing/2014/main" id="{3228B831-6F1B-8F43-9E3E-D28E97F1276D}"/>
              </a:ext>
            </a:extLst>
          </p:cNvPr>
          <p:cNvSpPr/>
          <p:nvPr userDrawn="1"/>
        </p:nvSpPr>
        <p:spPr>
          <a:xfrm>
            <a:off x="271800" y="382100"/>
            <a:ext cx="251100" cy="189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207A9D"/>
              </a:solidFill>
              <a:latin typeface="Arial"/>
              <a:ea typeface="Arial"/>
              <a:cs typeface="Arial"/>
              <a:sym typeface="Arial"/>
            </a:endParaRPr>
          </a:p>
        </p:txBody>
      </p:sp>
      <p:pic>
        <p:nvPicPr>
          <p:cNvPr id="14" name="Image 13">
            <a:extLst>
              <a:ext uri="{FF2B5EF4-FFF2-40B4-BE49-F238E27FC236}">
                <a16:creationId xmlns:a16="http://schemas.microsoft.com/office/drawing/2014/main" id="{4824FBD0-6D63-ED4B-A4E2-685D645235DE}"/>
              </a:ext>
            </a:extLst>
          </p:cNvPr>
          <p:cNvPicPr>
            <a:picLocks noChangeAspect="1"/>
          </p:cNvPicPr>
          <p:nvPr userDrawn="1"/>
        </p:nvPicPr>
        <p:blipFill>
          <a:blip r:embed="rId2"/>
          <a:stretch>
            <a:fillRect/>
          </a:stretch>
        </p:blipFill>
        <p:spPr>
          <a:xfrm>
            <a:off x="261500" y="4512533"/>
            <a:ext cx="884043" cy="497734"/>
          </a:xfrm>
          <a:prstGeom prst="rect">
            <a:avLst/>
          </a:prstGeom>
        </p:spPr>
      </p:pic>
    </p:spTree>
    <p:extLst>
      <p:ext uri="{BB962C8B-B14F-4D97-AF65-F5344CB8AC3E}">
        <p14:creationId xmlns:p14="http://schemas.microsoft.com/office/powerpoint/2010/main" val="391350732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03 Violet // Sous titre" preserve="1" userDrawn="1">
  <p:cSld name="1_03 Violet // Sous titre">
    <p:bg>
      <p:bgPr>
        <a:noFill/>
        <a:effectLst/>
      </p:bgPr>
    </p:bg>
    <p:spTree>
      <p:nvGrpSpPr>
        <p:cNvPr id="1" name="Shape 205"/>
        <p:cNvGrpSpPr/>
        <p:nvPr/>
      </p:nvGrpSpPr>
      <p:grpSpPr>
        <a:xfrm>
          <a:off x="0" y="0"/>
          <a:ext cx="0" cy="0"/>
          <a:chOff x="0" y="0"/>
          <a:chExt cx="0" cy="0"/>
        </a:xfrm>
      </p:grpSpPr>
      <p:sp>
        <p:nvSpPr>
          <p:cNvPr id="209" name="Google Shape;209;p35"/>
          <p:cNvSpPr/>
          <p:nvPr/>
        </p:nvSpPr>
        <p:spPr>
          <a:xfrm>
            <a:off x="-6885" y="-28000"/>
            <a:ext cx="206700" cy="5208000"/>
          </a:xfrm>
          <a:prstGeom prst="rect">
            <a:avLst/>
          </a:prstGeom>
          <a:solidFill>
            <a:schemeClr val="accent5">
              <a:alpha val="14902"/>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35"/>
          <p:cNvSpPr/>
          <p:nvPr/>
        </p:nvSpPr>
        <p:spPr>
          <a:xfrm flipH="1">
            <a:off x="-241285" y="2153500"/>
            <a:ext cx="441100" cy="3026500"/>
          </a:xfrm>
          <a:prstGeom prst="flowChartManualInpu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20265052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04 Bleu // Sous-titre 1" preserve="1" userDrawn="1">
  <p:cSld name="1_04 Bleu // Sous-titre 1">
    <p:spTree>
      <p:nvGrpSpPr>
        <p:cNvPr id="1" name="Shape 219"/>
        <p:cNvGrpSpPr/>
        <p:nvPr/>
      </p:nvGrpSpPr>
      <p:grpSpPr>
        <a:xfrm>
          <a:off x="0" y="0"/>
          <a:ext cx="0" cy="0"/>
          <a:chOff x="0" y="0"/>
          <a:chExt cx="0" cy="0"/>
        </a:xfrm>
      </p:grpSpPr>
    </p:spTree>
    <p:extLst>
      <p:ext uri="{BB962C8B-B14F-4D97-AF65-F5344CB8AC3E}">
        <p14:creationId xmlns:p14="http://schemas.microsoft.com/office/powerpoint/2010/main" val="194026926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1_Titre et contenu">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1" y="891883"/>
            <a:ext cx="8740142" cy="1452706"/>
          </a:xfrm>
        </p:spPr>
        <p:txBody>
          <a:bodyPr vert="horz" wrap="square" lIns="146304" tIns="91440" rIns="146304" bIns="91440" rtlCol="0">
            <a:spAutoFit/>
          </a:bodyPr>
          <a:lstStyle>
            <a:lvl1pPr>
              <a:defRPr lang="fr-FR" dirty="0" smtClean="0"/>
            </a:lvl1pPr>
            <a:lvl2pPr>
              <a:defRPr lang="fr-FR" dirty="0" smtClean="0"/>
            </a:lvl2pPr>
            <a:lvl3pPr>
              <a:defRPr lang="fr-FR" dirty="0" smtClean="0"/>
            </a:lvl3pPr>
            <a:lvl4pPr>
              <a:defRPr lang="fr-FR" dirty="0" smtClean="0"/>
            </a:lvl4pPr>
            <a:lvl5pPr>
              <a:defRPr lang="en-US" dirty="0"/>
            </a:lvl5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6" name="Title 5"/>
          <p:cNvSpPr>
            <a:spLocks noGrp="1"/>
          </p:cNvSpPr>
          <p:nvPr>
            <p:ph type="title"/>
          </p:nvPr>
        </p:nvSpPr>
        <p:spPr>
          <a:xfrm>
            <a:off x="201930" y="135964"/>
            <a:ext cx="8741880" cy="476567"/>
          </a:xfrm>
        </p:spPr>
        <p:txBody>
          <a:bodyPr/>
          <a:lstStyle/>
          <a:p>
            <a:r>
              <a:rPr lang="fr-FR"/>
              <a:t>Modifiez le style du titre</a:t>
            </a:r>
            <a:endParaRPr lang="en-US"/>
          </a:p>
        </p:txBody>
      </p:sp>
      <p:pic>
        <p:nvPicPr>
          <p:cNvPr id="3" name="Picture 2" descr="A picture containing drawing&#10;&#10;Description automatically generated">
            <a:extLst>
              <a:ext uri="{FF2B5EF4-FFF2-40B4-BE49-F238E27FC236}">
                <a16:creationId xmlns:a16="http://schemas.microsoft.com/office/drawing/2014/main" id="{F0999DA1-34C1-4D2E-ACA3-7407325D799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141854" y="4694331"/>
            <a:ext cx="1002146" cy="449169"/>
          </a:xfrm>
          <a:prstGeom prst="rect">
            <a:avLst/>
          </a:prstGeom>
        </p:spPr>
      </p:pic>
      <p:pic>
        <p:nvPicPr>
          <p:cNvPr id="7" name="Image 6">
            <a:extLst>
              <a:ext uri="{FF2B5EF4-FFF2-40B4-BE49-F238E27FC236}">
                <a16:creationId xmlns:a16="http://schemas.microsoft.com/office/drawing/2014/main" id="{70644AEB-69D2-40E0-8940-BCCEA99AB244}"/>
              </a:ext>
            </a:extLst>
          </p:cNvPr>
          <p:cNvPicPr>
            <a:picLocks noChangeAspect="1"/>
          </p:cNvPicPr>
          <p:nvPr userDrawn="1"/>
        </p:nvPicPr>
        <p:blipFill>
          <a:blip r:embed="rId3"/>
          <a:stretch>
            <a:fillRect/>
          </a:stretch>
        </p:blipFill>
        <p:spPr>
          <a:xfrm>
            <a:off x="108887" y="4644999"/>
            <a:ext cx="777308" cy="438950"/>
          </a:xfrm>
          <a:prstGeom prst="rect">
            <a:avLst/>
          </a:prstGeom>
        </p:spPr>
      </p:pic>
    </p:spTree>
    <p:extLst>
      <p:ext uri="{BB962C8B-B14F-4D97-AF65-F5344CB8AC3E}">
        <p14:creationId xmlns:p14="http://schemas.microsoft.com/office/powerpoint/2010/main" val="3432800665"/>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2 Table des matières">
  <p:cSld name="CUSTOM_1">
    <p:bg>
      <p:bgPr>
        <a:solidFill>
          <a:srgbClr val="20408E"/>
        </a:solidFill>
        <a:effectLst/>
      </p:bgPr>
    </p:bg>
    <p:spTree>
      <p:nvGrpSpPr>
        <p:cNvPr id="1" name="Shape 13"/>
        <p:cNvGrpSpPr/>
        <p:nvPr/>
      </p:nvGrpSpPr>
      <p:grpSpPr>
        <a:xfrm>
          <a:off x="0" y="0"/>
          <a:ext cx="0" cy="0"/>
          <a:chOff x="0" y="0"/>
          <a:chExt cx="0" cy="0"/>
        </a:xfrm>
      </p:grpSpPr>
      <p:grpSp>
        <p:nvGrpSpPr>
          <p:cNvPr id="14" name="Google Shape;14;p3"/>
          <p:cNvGrpSpPr/>
          <p:nvPr/>
        </p:nvGrpSpPr>
        <p:grpSpPr>
          <a:xfrm>
            <a:off x="261500" y="363575"/>
            <a:ext cx="2108700" cy="529100"/>
            <a:chOff x="261500" y="525100"/>
            <a:chExt cx="2108700" cy="852150"/>
          </a:xfrm>
        </p:grpSpPr>
        <p:sp>
          <p:nvSpPr>
            <p:cNvPr id="15" name="Google Shape;15;p3"/>
            <p:cNvSpPr txBox="1"/>
            <p:nvPr/>
          </p:nvSpPr>
          <p:spPr>
            <a:xfrm>
              <a:off x="261500" y="565450"/>
              <a:ext cx="2108700" cy="811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fr" sz="2000" b="1" i="0" u="none" strike="noStrike" cap="none">
                  <a:solidFill>
                    <a:srgbClr val="E8E6F4"/>
                  </a:solidFill>
                  <a:latin typeface="Montserrat"/>
                  <a:ea typeface="Montserrat"/>
                  <a:cs typeface="Montserrat"/>
                  <a:sym typeface="Montserrat"/>
                </a:rPr>
                <a:t>SOMMAIRE</a:t>
              </a:r>
              <a:endParaRPr sz="2000" b="0" i="0" u="none" strike="noStrike" cap="none">
                <a:solidFill>
                  <a:srgbClr val="E8E6F4"/>
                </a:solidFill>
                <a:latin typeface="Montserrat Medium"/>
                <a:ea typeface="Montserrat Medium"/>
                <a:cs typeface="Montserrat Medium"/>
                <a:sym typeface="Montserrat Medium"/>
              </a:endParaRPr>
            </a:p>
          </p:txBody>
        </p:sp>
        <p:sp>
          <p:nvSpPr>
            <p:cNvPr id="16" name="Google Shape;16;p3"/>
            <p:cNvSpPr/>
            <p:nvPr/>
          </p:nvSpPr>
          <p:spPr>
            <a:xfrm>
              <a:off x="348000" y="525100"/>
              <a:ext cx="251100" cy="18900"/>
            </a:xfrm>
            <a:prstGeom prst="rect">
              <a:avLst/>
            </a:prstGeom>
            <a:solidFill>
              <a:srgbClr val="E8E6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17" name="Google Shape;17;p3"/>
          <p:cNvCxnSpPr/>
          <p:nvPr/>
        </p:nvCxnSpPr>
        <p:spPr>
          <a:xfrm>
            <a:off x="2516540" y="1099691"/>
            <a:ext cx="0" cy="2956200"/>
          </a:xfrm>
          <a:prstGeom prst="straightConnector1">
            <a:avLst/>
          </a:prstGeom>
          <a:noFill/>
          <a:ln w="9525" cap="flat" cmpd="sng">
            <a:solidFill>
              <a:srgbClr val="FFFFFF"/>
            </a:solidFill>
            <a:prstDash val="solid"/>
            <a:round/>
            <a:headEnd type="none" w="sm" len="sm"/>
            <a:tailEnd type="none" w="sm" len="sm"/>
          </a:ln>
        </p:spPr>
      </p:cxnSp>
      <p:sp>
        <p:nvSpPr>
          <p:cNvPr id="18" name="Google Shape;18;p3"/>
          <p:cNvSpPr txBox="1">
            <a:spLocks noGrp="1"/>
          </p:cNvSpPr>
          <p:nvPr>
            <p:ph type="body" idx="1"/>
          </p:nvPr>
        </p:nvSpPr>
        <p:spPr>
          <a:xfrm>
            <a:off x="4371975" y="976325"/>
            <a:ext cx="1847700" cy="3343800"/>
          </a:xfrm>
          <a:prstGeom prst="rect">
            <a:avLst/>
          </a:prstGeom>
          <a:noFill/>
          <a:ln>
            <a:noFill/>
          </a:ln>
        </p:spPr>
        <p:txBody>
          <a:bodyPr spcFirstLastPara="1" wrap="square" lIns="91425" tIns="91425" rIns="91425" bIns="91425" anchor="t" anchorCtr="0">
            <a:noAutofit/>
          </a:bodyPr>
          <a:lstStyle>
            <a:lvl1pPr marL="457200" marR="0" lvl="0"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1pPr>
            <a:lvl2pPr marL="914400" marR="0" lvl="1"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2pPr>
            <a:lvl3pPr marL="1371600" marR="0" lvl="2"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3pPr>
            <a:lvl4pPr marL="1828800" marR="0" lvl="3"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4pPr>
            <a:lvl5pPr marL="2286000" marR="0" lvl="4"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5pPr>
            <a:lvl6pPr marL="2743200" marR="0" lvl="5"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6pPr>
            <a:lvl7pPr marL="3200400" marR="0" lvl="6"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7pPr>
            <a:lvl8pPr marL="3657600" marR="0" lvl="7"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8pPr>
            <a:lvl9pPr marL="4114800" marR="0" lvl="8"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9pPr>
          </a:lstStyle>
          <a:p>
            <a:endParaRPr/>
          </a:p>
        </p:txBody>
      </p:sp>
      <p:sp>
        <p:nvSpPr>
          <p:cNvPr id="19" name="Google Shape;19;p3"/>
          <p:cNvSpPr txBox="1">
            <a:spLocks noGrp="1"/>
          </p:cNvSpPr>
          <p:nvPr>
            <p:ph type="body" idx="2"/>
          </p:nvPr>
        </p:nvSpPr>
        <p:spPr>
          <a:xfrm>
            <a:off x="6292850" y="976325"/>
            <a:ext cx="1136400" cy="3343800"/>
          </a:xfrm>
          <a:prstGeom prst="rect">
            <a:avLst/>
          </a:prstGeom>
          <a:noFill/>
          <a:ln>
            <a:noFill/>
          </a:ln>
        </p:spPr>
        <p:txBody>
          <a:bodyPr spcFirstLastPara="1" wrap="square" lIns="91425" tIns="91425" rIns="91425" bIns="91425" anchor="t" anchorCtr="0">
            <a:noAutofit/>
          </a:bodyPr>
          <a:lstStyle>
            <a:lvl1pPr marL="457200" marR="0" lvl="0"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1pPr>
            <a:lvl2pPr marL="914400" marR="0" lvl="1"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2pPr>
            <a:lvl3pPr marL="1371600" marR="0" lvl="2"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3pPr>
            <a:lvl4pPr marL="1828800" marR="0" lvl="3"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4pPr>
            <a:lvl5pPr marL="2286000" marR="0" lvl="4"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5pPr>
            <a:lvl6pPr marL="2743200" marR="0" lvl="5"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6pPr>
            <a:lvl7pPr marL="3200400" marR="0" lvl="6"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7pPr>
            <a:lvl8pPr marL="3657600" marR="0" lvl="7"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8pPr>
            <a:lvl9pPr marL="4114800" marR="0" lvl="8" indent="-317500" algn="r"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9pPr>
          </a:lstStyle>
          <a:p>
            <a:endParaRPr/>
          </a:p>
        </p:txBody>
      </p:sp>
      <p:sp>
        <p:nvSpPr>
          <p:cNvPr id="20" name="Google Shape;20;p3"/>
          <p:cNvSpPr txBox="1">
            <a:spLocks noGrp="1"/>
          </p:cNvSpPr>
          <p:nvPr>
            <p:ph type="body" idx="3"/>
          </p:nvPr>
        </p:nvSpPr>
        <p:spPr>
          <a:xfrm>
            <a:off x="7502525" y="976325"/>
            <a:ext cx="1136400" cy="3343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1pPr>
            <a:lvl2pPr marL="914400" marR="0" lvl="1" indent="-317500" algn="l"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2pPr>
            <a:lvl3pPr marL="1371600" marR="0" lvl="2" indent="-317500" algn="l"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3pPr>
            <a:lvl4pPr marL="1828800" marR="0" lvl="3" indent="-317500" algn="l"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4pPr>
            <a:lvl5pPr marL="2286000" marR="0" lvl="4" indent="-317500" algn="l"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5pPr>
            <a:lvl6pPr marL="2743200" marR="0" lvl="5" indent="-317500" algn="l"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6pPr>
            <a:lvl7pPr marL="3200400" marR="0" lvl="6" indent="-317500" algn="l"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7pPr>
            <a:lvl8pPr marL="3657600" marR="0" lvl="7" indent="-317500" algn="l"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8pPr>
            <a:lvl9pPr marL="4114800" marR="0" lvl="8" indent="-317500" algn="l" rtl="0">
              <a:lnSpc>
                <a:spcPct val="150000"/>
              </a:lnSpc>
              <a:spcBef>
                <a:spcPts val="0"/>
              </a:spcBef>
              <a:spcAft>
                <a:spcPts val="0"/>
              </a:spcAft>
              <a:buClr>
                <a:srgbClr val="FFFFFF"/>
              </a:buClr>
              <a:buSzPts val="1400"/>
              <a:buFont typeface="Montserrat"/>
              <a:buChar char="■"/>
              <a:defRPr sz="1400" b="0" i="0" u="none" strike="noStrike" cap="none">
                <a:solidFill>
                  <a:srgbClr val="FFFFFF"/>
                </a:solidFill>
                <a:latin typeface="Montserrat"/>
                <a:ea typeface="Montserrat"/>
                <a:cs typeface="Montserrat"/>
                <a:sym typeface="Montserrat"/>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3 Violet // Texte">
  <p:cSld name="CUSTOM_3_1_1">
    <p:bg>
      <p:bgPr>
        <a:solidFill>
          <a:srgbClr val="FFFFFF"/>
        </a:solidFill>
        <a:effectLst/>
      </p:bgPr>
    </p:bg>
    <p:spTree>
      <p:nvGrpSpPr>
        <p:cNvPr id="1" name="Shape 28"/>
        <p:cNvGrpSpPr/>
        <p:nvPr/>
      </p:nvGrpSpPr>
      <p:grpSpPr>
        <a:xfrm>
          <a:off x="0" y="0"/>
          <a:ext cx="0" cy="0"/>
          <a:chOff x="0" y="0"/>
          <a:chExt cx="0" cy="0"/>
        </a:xfrm>
      </p:grpSpPr>
      <p:sp>
        <p:nvSpPr>
          <p:cNvPr id="30" name="Google Shape;30;p5"/>
          <p:cNvSpPr/>
          <p:nvPr/>
        </p:nvSpPr>
        <p:spPr>
          <a:xfrm>
            <a:off x="-16656" y="0"/>
            <a:ext cx="2657700" cy="5208000"/>
          </a:xfrm>
          <a:prstGeom prst="rect">
            <a:avLst/>
          </a:prstGeom>
          <a:solidFill>
            <a:schemeClr val="tx1">
              <a:lumMod val="75000"/>
              <a:lumOff val="25000"/>
              <a:alpha val="14902"/>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5"/>
          <p:cNvSpPr/>
          <p:nvPr/>
        </p:nvSpPr>
        <p:spPr>
          <a:xfrm>
            <a:off x="271800" y="382100"/>
            <a:ext cx="251100" cy="18900"/>
          </a:xfrm>
          <a:prstGeom prst="rect">
            <a:avLst/>
          </a:prstGeom>
          <a:solidFill>
            <a:schemeClr val="tx1">
              <a:lumMod val="75000"/>
              <a:lumOff val="25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4388A"/>
              </a:solidFill>
              <a:latin typeface="Arial"/>
              <a:ea typeface="Arial"/>
              <a:cs typeface="Arial"/>
              <a:sym typeface="Arial"/>
            </a:endParaRPr>
          </a:p>
        </p:txBody>
      </p:sp>
      <p:sp>
        <p:nvSpPr>
          <p:cNvPr id="32" name="Google Shape;32;p5"/>
          <p:cNvSpPr/>
          <p:nvPr/>
        </p:nvSpPr>
        <p:spPr>
          <a:xfrm>
            <a:off x="5746450" y="287700"/>
            <a:ext cx="4568100" cy="4568100"/>
          </a:xfrm>
          <a:prstGeom prst="donut">
            <a:avLst>
              <a:gd name="adj" fmla="val 13694"/>
            </a:avLst>
          </a:prstGeom>
          <a:solidFill>
            <a:schemeClr val="tx1">
              <a:lumMod val="50000"/>
              <a:lumOff val="50000"/>
              <a:alpha val="2745"/>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5"/>
          <p:cNvSpPr txBox="1">
            <a:spLocks noGrp="1"/>
          </p:cNvSpPr>
          <p:nvPr>
            <p:ph type="body" idx="1"/>
          </p:nvPr>
        </p:nvSpPr>
        <p:spPr>
          <a:xfrm>
            <a:off x="2794500" y="591200"/>
            <a:ext cx="6184200" cy="4042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1pPr>
            <a:lvl2pPr marL="914400" marR="0" lvl="1" indent="-317500" algn="l" rtl="0">
              <a:lnSpc>
                <a:spcPct val="100000"/>
              </a:lnSpc>
              <a:spcBef>
                <a:spcPts val="0"/>
              </a:spcBef>
              <a:spcAft>
                <a:spcPts val="0"/>
              </a:spcAft>
              <a:buClr>
                <a:srgbClr val="44388A"/>
              </a:buClr>
              <a:buSzPts val="1400"/>
              <a:buFont typeface="Montserrat"/>
              <a:buChar char="○"/>
              <a:defRPr sz="1400" b="1" i="0" u="none" strike="noStrike" cap="none">
                <a:solidFill>
                  <a:srgbClr val="44388A"/>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9pPr>
          </a:lstStyle>
          <a:p>
            <a:endParaRPr dirty="0"/>
          </a:p>
        </p:txBody>
      </p:sp>
      <p:sp>
        <p:nvSpPr>
          <p:cNvPr id="34" name="Google Shape;34;p5"/>
          <p:cNvSpPr txBox="1">
            <a:spLocks noGrp="1"/>
          </p:cNvSpPr>
          <p:nvPr>
            <p:ph type="title"/>
          </p:nvPr>
        </p:nvSpPr>
        <p:spPr>
          <a:xfrm>
            <a:off x="125800" y="448200"/>
            <a:ext cx="2430000" cy="720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1800"/>
              <a:buFont typeface="Arial"/>
              <a:buNone/>
              <a:defRPr sz="1800" b="1" i="0" u="none" strike="noStrike" cap="none">
                <a:solidFill>
                  <a:schemeClr val="tx1">
                    <a:lumMod val="75000"/>
                    <a:lumOff val="25000"/>
                  </a:schemeClr>
                </a:solidFill>
                <a:latin typeface="Montserrat"/>
                <a:ea typeface="Montserrat"/>
                <a:cs typeface="Montserrat"/>
                <a:sym typeface="Montserrat"/>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dirty="0"/>
          </a:p>
        </p:txBody>
      </p:sp>
      <p:sp>
        <p:nvSpPr>
          <p:cNvPr id="35" name="Google Shape;35;p5"/>
          <p:cNvSpPr txBox="1">
            <a:spLocks noGrp="1"/>
          </p:cNvSpPr>
          <p:nvPr>
            <p:ph type="subTitle" idx="2"/>
          </p:nvPr>
        </p:nvSpPr>
        <p:spPr>
          <a:xfrm>
            <a:off x="125800" y="1147900"/>
            <a:ext cx="2426400" cy="720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chemeClr val="tx1">
                    <a:lumMod val="75000"/>
                    <a:lumOff val="25000"/>
                  </a:schemeClr>
                </a:solidFill>
                <a:latin typeface="Montserrat"/>
                <a:ea typeface="Montserrat"/>
                <a:cs typeface="Montserrat"/>
                <a:sym typeface="Montserrat"/>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 name="Google Shape;29;p5">
            <a:extLst>
              <a:ext uri="{FF2B5EF4-FFF2-40B4-BE49-F238E27FC236}">
                <a16:creationId xmlns:a16="http://schemas.microsoft.com/office/drawing/2014/main" id="{A4666ED2-7C90-BD44-95A2-0C7CA97F3935}"/>
              </a:ext>
            </a:extLst>
          </p:cNvPr>
          <p:cNvSpPr/>
          <p:nvPr userDrawn="1"/>
        </p:nvSpPr>
        <p:spPr>
          <a:xfrm flipH="1">
            <a:off x="-6886" y="3666750"/>
            <a:ext cx="2657700" cy="1476750"/>
          </a:xfrm>
          <a:prstGeom prst="flowChartManualInput">
            <a:avLst/>
          </a:prstGeom>
          <a:solidFill>
            <a:schemeClr val="tx1">
              <a:lumMod val="75000"/>
              <a:lumOff val="25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 name="Image 11">
            <a:extLst>
              <a:ext uri="{FF2B5EF4-FFF2-40B4-BE49-F238E27FC236}">
                <a16:creationId xmlns:a16="http://schemas.microsoft.com/office/drawing/2014/main" id="{1B654011-8BDF-824C-90C4-CDFAF8FE7C9D}"/>
              </a:ext>
            </a:extLst>
          </p:cNvPr>
          <p:cNvPicPr>
            <a:picLocks noChangeAspect="1"/>
          </p:cNvPicPr>
          <p:nvPr userDrawn="1"/>
        </p:nvPicPr>
        <p:blipFill>
          <a:blip r:embed="rId2"/>
          <a:stretch>
            <a:fillRect/>
          </a:stretch>
        </p:blipFill>
        <p:spPr>
          <a:xfrm>
            <a:off x="261500" y="4512533"/>
            <a:ext cx="884043" cy="497734"/>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égradé 6" preserve="1">
  <p:cSld name="1_Dégradé 6">
    <p:bg>
      <p:bgPr>
        <a:solidFill>
          <a:schemeClr val="bg2"/>
        </a:solidFill>
        <a:effectLst/>
      </p:bgPr>
    </p:bg>
    <p:spTree>
      <p:nvGrpSpPr>
        <p:cNvPr id="1" name="Shape 111"/>
        <p:cNvGrpSpPr/>
        <p:nvPr/>
      </p:nvGrpSpPr>
      <p:grpSpPr>
        <a:xfrm>
          <a:off x="0" y="0"/>
          <a:ext cx="0" cy="0"/>
          <a:chOff x="0" y="0"/>
          <a:chExt cx="0" cy="0"/>
        </a:xfrm>
      </p:grpSpPr>
      <p:sp>
        <p:nvSpPr>
          <p:cNvPr id="113" name="Google Shape;113;p19"/>
          <p:cNvSpPr txBox="1">
            <a:spLocks noGrp="1"/>
          </p:cNvSpPr>
          <p:nvPr>
            <p:ph type="title"/>
          </p:nvPr>
        </p:nvSpPr>
        <p:spPr>
          <a:xfrm>
            <a:off x="6950" y="2179300"/>
            <a:ext cx="9095700" cy="5094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000000"/>
              </a:buClr>
              <a:buSzPts val="1800"/>
              <a:buFont typeface="Arial"/>
              <a:buNone/>
              <a:defRPr sz="1800" b="1" i="0" u="none" strike="noStrike" cap="none">
                <a:solidFill>
                  <a:srgbClr val="FFFFFF"/>
                </a:solidFill>
                <a:latin typeface="Montserrat"/>
                <a:ea typeface="Montserrat"/>
                <a:cs typeface="Montserrat"/>
                <a:sym typeface="Montserrat"/>
              </a:defRPr>
            </a:lvl1pPr>
            <a:lvl2pPr marR="0" lvl="1"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2pPr>
            <a:lvl3pPr marR="0" lvl="2"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3pPr>
            <a:lvl4pPr marR="0" lvl="3"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4pPr>
            <a:lvl5pPr marR="0" lvl="4"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5pPr>
            <a:lvl6pPr marR="0" lvl="5"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6pPr>
            <a:lvl7pPr marR="0" lvl="6"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7pPr>
            <a:lvl8pPr marR="0" lvl="7"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8pPr>
            <a:lvl9pPr marR="0" lvl="8"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9pPr>
          </a:lstStyle>
          <a:p>
            <a:endParaRPr/>
          </a:p>
        </p:txBody>
      </p:sp>
    </p:spTree>
    <p:extLst>
      <p:ext uri="{BB962C8B-B14F-4D97-AF65-F5344CB8AC3E}">
        <p14:creationId xmlns:p14="http://schemas.microsoft.com/office/powerpoint/2010/main" val="41869572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3 Violet // Texte" preserve="1">
  <p:cSld name="1_03 Violet // Texte">
    <p:bg>
      <p:bgPr>
        <a:solidFill>
          <a:srgbClr val="FFFFFF"/>
        </a:solidFill>
        <a:effectLst/>
      </p:bgPr>
    </p:bg>
    <p:spTree>
      <p:nvGrpSpPr>
        <p:cNvPr id="1" name="Shape 28"/>
        <p:cNvGrpSpPr/>
        <p:nvPr/>
      </p:nvGrpSpPr>
      <p:grpSpPr>
        <a:xfrm>
          <a:off x="0" y="0"/>
          <a:ext cx="0" cy="0"/>
          <a:chOff x="0" y="0"/>
          <a:chExt cx="0" cy="0"/>
        </a:xfrm>
      </p:grpSpPr>
      <p:sp>
        <p:nvSpPr>
          <p:cNvPr id="29" name="Google Shape;29;p5"/>
          <p:cNvSpPr/>
          <p:nvPr/>
        </p:nvSpPr>
        <p:spPr>
          <a:xfrm flipH="1">
            <a:off x="-6886" y="3666750"/>
            <a:ext cx="2657700" cy="1476750"/>
          </a:xfrm>
          <a:prstGeom prst="flowChartManualInput">
            <a:avLst/>
          </a:prstGeom>
          <a:solidFill>
            <a:srgbClr val="44388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5"/>
          <p:cNvSpPr/>
          <p:nvPr/>
        </p:nvSpPr>
        <p:spPr>
          <a:xfrm>
            <a:off x="-6886" y="-32250"/>
            <a:ext cx="2657700" cy="5208000"/>
          </a:xfrm>
          <a:prstGeom prst="rect">
            <a:avLst/>
          </a:prstGeom>
          <a:solidFill>
            <a:srgbClr val="44388A">
              <a:alpha val="1490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5"/>
          <p:cNvSpPr/>
          <p:nvPr/>
        </p:nvSpPr>
        <p:spPr>
          <a:xfrm>
            <a:off x="271800" y="382100"/>
            <a:ext cx="251100" cy="18900"/>
          </a:xfrm>
          <a:prstGeom prst="rect">
            <a:avLst/>
          </a:prstGeom>
          <a:solidFill>
            <a:srgbClr val="44388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4388A"/>
              </a:solidFill>
              <a:latin typeface="Arial"/>
              <a:ea typeface="Arial"/>
              <a:cs typeface="Arial"/>
              <a:sym typeface="Arial"/>
            </a:endParaRPr>
          </a:p>
        </p:txBody>
      </p:sp>
      <p:sp>
        <p:nvSpPr>
          <p:cNvPr id="32" name="Google Shape;32;p5"/>
          <p:cNvSpPr/>
          <p:nvPr/>
        </p:nvSpPr>
        <p:spPr>
          <a:xfrm>
            <a:off x="5746450" y="287700"/>
            <a:ext cx="4568100" cy="4568100"/>
          </a:xfrm>
          <a:prstGeom prst="donut">
            <a:avLst>
              <a:gd name="adj" fmla="val 13694"/>
            </a:avLst>
          </a:prstGeom>
          <a:solidFill>
            <a:srgbClr val="44388A">
              <a:alpha val="274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5"/>
          <p:cNvSpPr txBox="1">
            <a:spLocks noGrp="1"/>
          </p:cNvSpPr>
          <p:nvPr>
            <p:ph type="body" idx="1"/>
          </p:nvPr>
        </p:nvSpPr>
        <p:spPr>
          <a:xfrm>
            <a:off x="2794500" y="591200"/>
            <a:ext cx="6184200" cy="4042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1pPr>
            <a:lvl2pPr marL="914400" marR="0" lvl="1" indent="-317500" algn="l" rtl="0">
              <a:lnSpc>
                <a:spcPct val="100000"/>
              </a:lnSpc>
              <a:spcBef>
                <a:spcPts val="0"/>
              </a:spcBef>
              <a:spcAft>
                <a:spcPts val="0"/>
              </a:spcAft>
              <a:buClr>
                <a:srgbClr val="44388A"/>
              </a:buClr>
              <a:buSzPts val="1400"/>
              <a:buFont typeface="Montserrat"/>
              <a:buChar char="○"/>
              <a:defRPr sz="1400" b="1" i="0" u="none" strike="noStrike" cap="none">
                <a:solidFill>
                  <a:srgbClr val="44388A"/>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rgbClr val="000000"/>
              </a:buClr>
              <a:buSzPts val="1400"/>
              <a:buFont typeface="Montserrat"/>
              <a:buChar char="■"/>
              <a:defRPr sz="1400" b="0" i="0" u="none" strike="noStrike" cap="none">
                <a:solidFill>
                  <a:srgbClr val="000000"/>
                </a:solidFill>
                <a:latin typeface="Montserrat"/>
                <a:ea typeface="Montserrat"/>
                <a:cs typeface="Montserrat"/>
                <a:sym typeface="Montserrat"/>
              </a:defRPr>
            </a:lvl9pPr>
          </a:lstStyle>
          <a:p>
            <a:endParaRPr dirty="0"/>
          </a:p>
        </p:txBody>
      </p:sp>
      <p:sp>
        <p:nvSpPr>
          <p:cNvPr id="34" name="Google Shape;34;p5"/>
          <p:cNvSpPr txBox="1">
            <a:spLocks noGrp="1"/>
          </p:cNvSpPr>
          <p:nvPr>
            <p:ph type="title"/>
          </p:nvPr>
        </p:nvSpPr>
        <p:spPr>
          <a:xfrm>
            <a:off x="125800" y="448200"/>
            <a:ext cx="2430000" cy="720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1800"/>
              <a:buFont typeface="Arial"/>
              <a:buNone/>
              <a:defRPr sz="1800" b="1" i="0" u="none" strike="noStrike" cap="none">
                <a:solidFill>
                  <a:srgbClr val="44388A"/>
                </a:solidFill>
                <a:latin typeface="Montserrat"/>
                <a:ea typeface="Montserrat"/>
                <a:cs typeface="Montserrat"/>
                <a:sym typeface="Montserrat"/>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35" name="Google Shape;35;p5"/>
          <p:cNvSpPr txBox="1">
            <a:spLocks noGrp="1"/>
          </p:cNvSpPr>
          <p:nvPr>
            <p:ph type="subTitle" idx="2"/>
          </p:nvPr>
        </p:nvSpPr>
        <p:spPr>
          <a:xfrm>
            <a:off x="125800" y="1147900"/>
            <a:ext cx="2426400" cy="7200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44388A"/>
                </a:solidFill>
                <a:latin typeface="Montserrat"/>
                <a:ea typeface="Montserrat"/>
                <a:cs typeface="Montserrat"/>
                <a:sym typeface="Montserrat"/>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pic>
        <p:nvPicPr>
          <p:cNvPr id="10" name="Image 9">
            <a:extLst>
              <a:ext uri="{FF2B5EF4-FFF2-40B4-BE49-F238E27FC236}">
                <a16:creationId xmlns:a16="http://schemas.microsoft.com/office/drawing/2014/main" id="{CA74F322-E708-A243-B0EE-DD87B73CD509}"/>
              </a:ext>
            </a:extLst>
          </p:cNvPr>
          <p:cNvPicPr>
            <a:picLocks noChangeAspect="1"/>
          </p:cNvPicPr>
          <p:nvPr userDrawn="1"/>
        </p:nvPicPr>
        <p:blipFill>
          <a:blip r:embed="rId2"/>
          <a:stretch>
            <a:fillRect/>
          </a:stretch>
        </p:blipFill>
        <p:spPr>
          <a:xfrm>
            <a:off x="261500" y="4512533"/>
            <a:ext cx="884043" cy="497734"/>
          </a:xfrm>
          <a:prstGeom prst="rect">
            <a:avLst/>
          </a:prstGeom>
        </p:spPr>
      </p:pic>
    </p:spTree>
    <p:extLst>
      <p:ext uri="{BB962C8B-B14F-4D97-AF65-F5344CB8AC3E}">
        <p14:creationId xmlns:p14="http://schemas.microsoft.com/office/powerpoint/2010/main" val="32961949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3 Violet // Sous titre" preserve="1" userDrawn="1">
  <p:cSld name="1_03 Violet // Sous titre">
    <p:bg>
      <p:bgPr>
        <a:noFill/>
        <a:effectLst/>
      </p:bgPr>
    </p:bg>
    <p:spTree>
      <p:nvGrpSpPr>
        <p:cNvPr id="1" name="Shape 205"/>
        <p:cNvGrpSpPr/>
        <p:nvPr/>
      </p:nvGrpSpPr>
      <p:grpSpPr>
        <a:xfrm>
          <a:off x="0" y="0"/>
          <a:ext cx="0" cy="0"/>
          <a:chOff x="0" y="0"/>
          <a:chExt cx="0" cy="0"/>
        </a:xfrm>
      </p:grpSpPr>
      <p:sp>
        <p:nvSpPr>
          <p:cNvPr id="209" name="Google Shape;209;p35"/>
          <p:cNvSpPr/>
          <p:nvPr/>
        </p:nvSpPr>
        <p:spPr>
          <a:xfrm>
            <a:off x="-6885" y="-28000"/>
            <a:ext cx="206700" cy="5208000"/>
          </a:xfrm>
          <a:prstGeom prst="rect">
            <a:avLst/>
          </a:prstGeom>
          <a:solidFill>
            <a:srgbClr val="44388A">
              <a:alpha val="1490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35"/>
          <p:cNvSpPr/>
          <p:nvPr/>
        </p:nvSpPr>
        <p:spPr>
          <a:xfrm flipH="1">
            <a:off x="-241275" y="2174300"/>
            <a:ext cx="441100" cy="3026500"/>
          </a:xfrm>
          <a:prstGeom prst="flowChartManualInput">
            <a:avLst/>
          </a:prstGeom>
          <a:solidFill>
            <a:srgbClr val="44388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3684985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égradé 6" preserve="1">
  <p:cSld name="1_Dégradé 6">
    <p:bg>
      <p:bgPr>
        <a:solidFill>
          <a:srgbClr val="20408E"/>
        </a:solidFill>
        <a:effectLst/>
      </p:bgPr>
    </p:bg>
    <p:spTree>
      <p:nvGrpSpPr>
        <p:cNvPr id="1" name="Shape 111"/>
        <p:cNvGrpSpPr/>
        <p:nvPr/>
      </p:nvGrpSpPr>
      <p:grpSpPr>
        <a:xfrm>
          <a:off x="0" y="0"/>
          <a:ext cx="0" cy="0"/>
          <a:chOff x="0" y="0"/>
          <a:chExt cx="0" cy="0"/>
        </a:xfrm>
      </p:grpSpPr>
      <p:sp>
        <p:nvSpPr>
          <p:cNvPr id="113" name="Google Shape;113;p19"/>
          <p:cNvSpPr txBox="1">
            <a:spLocks noGrp="1"/>
          </p:cNvSpPr>
          <p:nvPr>
            <p:ph type="title"/>
          </p:nvPr>
        </p:nvSpPr>
        <p:spPr>
          <a:xfrm>
            <a:off x="6950" y="2179300"/>
            <a:ext cx="9095700" cy="5094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000000"/>
              </a:buClr>
              <a:buSzPts val="1800"/>
              <a:buFont typeface="Arial"/>
              <a:buNone/>
              <a:defRPr sz="1800" b="1" i="0" u="none" strike="noStrike" cap="none">
                <a:solidFill>
                  <a:srgbClr val="FFFFFF"/>
                </a:solidFill>
                <a:latin typeface="Montserrat"/>
                <a:ea typeface="Montserrat"/>
                <a:cs typeface="Montserrat"/>
                <a:sym typeface="Montserrat"/>
              </a:defRPr>
            </a:lvl1pPr>
            <a:lvl2pPr marR="0" lvl="1"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2pPr>
            <a:lvl3pPr marR="0" lvl="2"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3pPr>
            <a:lvl4pPr marR="0" lvl="3"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4pPr>
            <a:lvl5pPr marR="0" lvl="4"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5pPr>
            <a:lvl6pPr marR="0" lvl="5"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6pPr>
            <a:lvl7pPr marR="0" lvl="6"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7pPr>
            <a:lvl8pPr marR="0" lvl="7"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8pPr>
            <a:lvl9pPr marR="0" lvl="8"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9pPr>
          </a:lstStyle>
          <a:p>
            <a:endParaRPr/>
          </a:p>
        </p:txBody>
      </p:sp>
    </p:spTree>
    <p:extLst>
      <p:ext uri="{BB962C8B-B14F-4D97-AF65-F5344CB8AC3E}">
        <p14:creationId xmlns:p14="http://schemas.microsoft.com/office/powerpoint/2010/main" val="409413445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noFill/>
        <a:effectLst/>
      </p:bgPr>
    </p:bg>
    <p:spTree>
      <p:nvGrpSpPr>
        <p:cNvPr id="1" name="Shape 5"/>
        <p:cNvGrpSpPr/>
        <p:nvPr/>
      </p:nvGrpSpPr>
      <p:grpSpPr>
        <a:xfrm>
          <a:off x="0" y="0"/>
          <a:ext cx="0" cy="0"/>
          <a:chOff x="0" y="0"/>
          <a:chExt cx="0" cy="0"/>
        </a:xfrm>
      </p:grpSpPr>
      <p:pic>
        <p:nvPicPr>
          <p:cNvPr id="5" name="Image 4">
            <a:extLst>
              <a:ext uri="{FF2B5EF4-FFF2-40B4-BE49-F238E27FC236}">
                <a16:creationId xmlns:a16="http://schemas.microsoft.com/office/drawing/2014/main" id="{A26B2173-7B1E-1145-A92D-24899CEA381D}"/>
              </a:ext>
            </a:extLst>
          </p:cNvPr>
          <p:cNvPicPr>
            <a:picLocks noChangeAspect="1"/>
          </p:cNvPicPr>
          <p:nvPr userDrawn="1"/>
        </p:nvPicPr>
        <p:blipFill>
          <a:blip r:embed="rId38"/>
          <a:stretch>
            <a:fillRect/>
          </a:stretch>
        </p:blipFill>
        <p:spPr>
          <a:xfrm>
            <a:off x="261500" y="4511714"/>
            <a:ext cx="884043" cy="497734"/>
          </a:xfrm>
          <a:prstGeom prst="rect">
            <a:avLst/>
          </a:prstGeom>
        </p:spPr>
      </p:pic>
    </p:spTree>
  </p:cSld>
  <p:clrMap bg1="lt1" tx1="dk1" bg2="dk2" tx2="lt2" accent1="accent1" accent2="accent2" accent3="accent3" accent4="accent4" accent5="accent5" accent6="accent6" hlink="hlink" folHlink="folHlink"/>
  <p:sldLayoutIdLst>
    <p:sldLayoutId id="2147483686" r:id="rId1"/>
    <p:sldLayoutId id="2147483648" r:id="rId2"/>
    <p:sldLayoutId id="2147483650" r:id="rId3"/>
    <p:sldLayoutId id="2147483649" r:id="rId4"/>
    <p:sldLayoutId id="2147483651" r:id="rId5"/>
    <p:sldLayoutId id="2147483731" r:id="rId6"/>
    <p:sldLayoutId id="2147483747" r:id="rId7"/>
    <p:sldLayoutId id="2147483719" r:id="rId8"/>
    <p:sldLayoutId id="2147483746" r:id="rId9"/>
    <p:sldLayoutId id="2147483732" r:id="rId10"/>
    <p:sldLayoutId id="2147483733" r:id="rId11"/>
    <p:sldLayoutId id="2147483734" r:id="rId12"/>
    <p:sldLayoutId id="2147483735" r:id="rId13"/>
    <p:sldLayoutId id="2147483751" r:id="rId14"/>
    <p:sldLayoutId id="2147483736" r:id="rId15"/>
    <p:sldLayoutId id="2147483737" r:id="rId16"/>
    <p:sldLayoutId id="2147483738" r:id="rId17"/>
    <p:sldLayoutId id="2147483706" r:id="rId18"/>
    <p:sldLayoutId id="2147483739" r:id="rId19"/>
    <p:sldLayoutId id="2147483724" r:id="rId20"/>
    <p:sldLayoutId id="2147483707" r:id="rId21"/>
    <p:sldLayoutId id="2147483740" r:id="rId22"/>
    <p:sldLayoutId id="2147483741" r:id="rId23"/>
    <p:sldLayoutId id="2147483708" r:id="rId24"/>
    <p:sldLayoutId id="2147483742" r:id="rId25"/>
    <p:sldLayoutId id="2147483743" r:id="rId26"/>
    <p:sldLayoutId id="2147483713" r:id="rId27"/>
    <p:sldLayoutId id="2147483744" r:id="rId28"/>
    <p:sldLayoutId id="2147483675" r:id="rId29"/>
    <p:sldLayoutId id="2147483714" r:id="rId30"/>
    <p:sldLayoutId id="2147483745" r:id="rId31"/>
    <p:sldLayoutId id="2147483748" r:id="rId32"/>
    <p:sldLayoutId id="2147483749" r:id="rId33"/>
    <p:sldLayoutId id="2147483750" r:id="rId34"/>
    <p:sldLayoutId id="2147483712" r:id="rId35"/>
    <p:sldLayoutId id="2147483752" r:id="rId3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60"/>
          <p:cNvSpPr txBox="1">
            <a:spLocks noGrp="1"/>
          </p:cNvSpPr>
          <p:nvPr>
            <p:ph type="title"/>
          </p:nvPr>
        </p:nvSpPr>
        <p:spPr>
          <a:xfrm>
            <a:off x="410000" y="3261475"/>
            <a:ext cx="8432100" cy="1021800"/>
          </a:xfrm>
          <a:prstGeom prst="rect">
            <a:avLst/>
          </a:prstGeom>
          <a:noFill/>
          <a:ln>
            <a:noFill/>
          </a:ln>
        </p:spPr>
        <p:txBody>
          <a:bodyPr spcFirstLastPara="1" wrap="square" lIns="91425" tIns="91425" rIns="91425" bIns="91425" anchor="t" anchorCtr="0">
            <a:noAutofit/>
          </a:bodyPr>
          <a:lstStyle/>
          <a:p>
            <a:pPr lvl="0"/>
            <a:r>
              <a:rPr lang="fr-FR" sz="2800" dirty="0"/>
              <a:t>Fiche </a:t>
            </a:r>
            <a:r>
              <a:rPr lang="fr-FR" sz="2800" dirty="0" err="1"/>
              <a:t>Personas</a:t>
            </a:r>
            <a:br>
              <a:rPr lang="fr-FR" sz="2800" dirty="0"/>
            </a:br>
            <a:r>
              <a:rPr lang="fr-FR" sz="2000" b="0" dirty="0"/>
              <a:t>Offre DMT </a:t>
            </a:r>
            <a:endParaRPr sz="2000" b="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AutoShape 2">
            <a:extLst>
              <a:ext uri="{FF2B5EF4-FFF2-40B4-BE49-F238E27FC236}">
                <a16:creationId xmlns:a16="http://schemas.microsoft.com/office/drawing/2014/main" id="{DAE73A84-B931-D448-8E2A-88D91AFCCE55}"/>
              </a:ext>
            </a:extLst>
          </p:cNvPr>
          <p:cNvSpPr>
            <a:spLocks noChangeAspect="1" noChangeArrowheads="1"/>
          </p:cNvSpPr>
          <p:nvPr/>
        </p:nvSpPr>
        <p:spPr bwMode="auto">
          <a:xfrm>
            <a:off x="5161035" y="1832324"/>
            <a:ext cx="228600"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fr-FR" sz="1050"/>
          </a:p>
        </p:txBody>
      </p:sp>
      <p:sp>
        <p:nvSpPr>
          <p:cNvPr id="23" name="Google Shape;41;p7">
            <a:extLst>
              <a:ext uri="{FF2B5EF4-FFF2-40B4-BE49-F238E27FC236}">
                <a16:creationId xmlns:a16="http://schemas.microsoft.com/office/drawing/2014/main" id="{09CD1118-0391-4F06-A184-CF9AE36CE110}"/>
              </a:ext>
            </a:extLst>
          </p:cNvPr>
          <p:cNvSpPr/>
          <p:nvPr/>
        </p:nvSpPr>
        <p:spPr>
          <a:xfrm>
            <a:off x="527991" y="296786"/>
            <a:ext cx="180000" cy="18900"/>
          </a:xfrm>
          <a:prstGeom prst="rect">
            <a:avLst/>
          </a:prstGeom>
          <a:solidFill>
            <a:schemeClr val="tx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380;p62">
            <a:extLst>
              <a:ext uri="{FF2B5EF4-FFF2-40B4-BE49-F238E27FC236}">
                <a16:creationId xmlns:a16="http://schemas.microsoft.com/office/drawing/2014/main" id="{2A66D746-7703-45EC-82F2-4195EF3B37E6}"/>
              </a:ext>
            </a:extLst>
          </p:cNvPr>
          <p:cNvSpPr txBox="1">
            <a:spLocks/>
          </p:cNvSpPr>
          <p:nvPr/>
        </p:nvSpPr>
        <p:spPr>
          <a:xfrm>
            <a:off x="439386" y="315687"/>
            <a:ext cx="8324288" cy="6030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800"/>
              <a:buFont typeface="Arial"/>
              <a:buNone/>
              <a:defRPr sz="1800" b="1" i="0" u="none" strike="noStrike" cap="none">
                <a:solidFill>
                  <a:srgbClr val="44388A"/>
                </a:solidFill>
                <a:latin typeface="Montserrat"/>
                <a:ea typeface="Montserrat"/>
                <a:cs typeface="Montserrat"/>
                <a:sym typeface="Montserrat"/>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r>
              <a:rPr lang="fr-FR" sz="1600" b="0" dirty="0">
                <a:solidFill>
                  <a:srgbClr val="20408E"/>
                </a:solidFill>
                <a:latin typeface="Montserrat ExtraBold" pitchFamily="2" charset="77"/>
                <a:ea typeface="Montserrat ExtraBold"/>
                <a:cs typeface="Montserrat ExtraBold"/>
                <a:sym typeface="Montserrat ExtraBold"/>
              </a:rPr>
              <a:t>Scénario d’utilisation</a:t>
            </a:r>
            <a:endParaRPr lang="fr-FR" sz="1600" b="0" dirty="0">
              <a:solidFill>
                <a:srgbClr val="20408E"/>
              </a:solidFill>
              <a:latin typeface="Montserrat" pitchFamily="2" charset="77"/>
              <a:ea typeface="Montserrat ExtraBold"/>
              <a:cs typeface="Montserrat ExtraBold"/>
              <a:sym typeface="Montserrat ExtraBold"/>
            </a:endParaRPr>
          </a:p>
          <a:p>
            <a:r>
              <a:rPr lang="fr-FR" sz="1100" b="0" dirty="0">
                <a:solidFill>
                  <a:srgbClr val="20408E"/>
                </a:solidFill>
                <a:latin typeface="Montserrat" pitchFamily="2" charset="77"/>
                <a:ea typeface="Montserrat ExtraBold"/>
                <a:cs typeface="Montserrat ExtraBold"/>
                <a:sym typeface="Montserrat ExtraBold"/>
              </a:rPr>
              <a:t>Administrateur</a:t>
            </a:r>
            <a:endParaRPr lang="fr-FR" sz="1100" dirty="0">
              <a:solidFill>
                <a:srgbClr val="20408E"/>
              </a:solidFill>
              <a:latin typeface="Montserrat" pitchFamily="2" charset="77"/>
              <a:ea typeface="Montserrat ExtraBold"/>
              <a:cs typeface="Montserrat ExtraBold"/>
              <a:sym typeface="Montserrat ExtraBold"/>
            </a:endParaRPr>
          </a:p>
        </p:txBody>
      </p:sp>
      <p:sp>
        <p:nvSpPr>
          <p:cNvPr id="4" name="ZoneTexte 3">
            <a:extLst>
              <a:ext uri="{FF2B5EF4-FFF2-40B4-BE49-F238E27FC236}">
                <a16:creationId xmlns:a16="http://schemas.microsoft.com/office/drawing/2014/main" id="{B99D1C2D-15B1-8E66-A2BE-FB5D1544C939}"/>
              </a:ext>
            </a:extLst>
          </p:cNvPr>
          <p:cNvSpPr txBox="1"/>
          <p:nvPr/>
        </p:nvSpPr>
        <p:spPr>
          <a:xfrm>
            <a:off x="900339" y="1499116"/>
            <a:ext cx="7402382" cy="2145268"/>
          </a:xfrm>
          <a:prstGeom prst="round2DiagRect">
            <a:avLst/>
          </a:prstGeom>
          <a:solidFill>
            <a:schemeClr val="bg1">
              <a:lumMod val="95000"/>
            </a:schemeClr>
          </a:solidFill>
        </p:spPr>
        <p:txBody>
          <a:bodyPr wrap="square" rtlCol="0">
            <a:spAutoFit/>
          </a:bodyPr>
          <a:lstStyle/>
          <a:p>
            <a:pPr algn="just"/>
            <a:endParaRPr lang="fr-FR" sz="1200" b="0" i="0" u="none" strike="noStrike" dirty="0">
              <a:solidFill>
                <a:srgbClr val="374151"/>
              </a:solidFill>
              <a:effectLst/>
              <a:latin typeface="Montserrat" panose="00000500000000000000" pitchFamily="2" charset="0"/>
            </a:endParaRPr>
          </a:p>
          <a:p>
            <a:pPr marL="171450" indent="-171450" algn="just">
              <a:buFont typeface="Arial" panose="020B0604020202020204" pitchFamily="34" charset="0"/>
              <a:buChar char="•"/>
            </a:pPr>
            <a:r>
              <a:rPr lang="fr-FR" sz="1200" b="0" i="0" u="none" strike="noStrike" dirty="0">
                <a:solidFill>
                  <a:srgbClr val="374151"/>
                </a:solidFill>
                <a:effectLst/>
                <a:latin typeface="Montserrat" panose="00000500000000000000" pitchFamily="2" charset="0"/>
              </a:rPr>
              <a:t>Alexandre, en tant qu'administrateur système, utilise ses accès aux vues client et commerciale de l'application pour superviser les activités et s'assurer du bon fonctionnement global de l'application. Il pourra analyser les anomalies et dysfonctionnement de la vue client pour les résoudre rapidement et effectuer des vérifications dans la vue commerciales pour garantir la cohérence des données</a:t>
            </a:r>
            <a:endParaRPr lang="fr-FR" sz="1200" dirty="0">
              <a:solidFill>
                <a:srgbClr val="374151"/>
              </a:solidFill>
              <a:latin typeface="Montserrat" panose="00000500000000000000" pitchFamily="2" charset="0"/>
            </a:endParaRPr>
          </a:p>
          <a:p>
            <a:pPr marL="171450" indent="-171450" algn="just">
              <a:buFont typeface="Arial" panose="020B0604020202020204" pitchFamily="34" charset="0"/>
              <a:buChar char="•"/>
            </a:pPr>
            <a:endParaRPr lang="fr-FR" sz="1200" dirty="0">
              <a:solidFill>
                <a:srgbClr val="374151"/>
              </a:solidFill>
              <a:latin typeface="Montserrat" panose="00000500000000000000" pitchFamily="2" charset="0"/>
            </a:endParaRPr>
          </a:p>
          <a:p>
            <a:pPr marL="171450" indent="-171450" algn="just">
              <a:buFont typeface="Arial" panose="020B0604020202020204" pitchFamily="34" charset="0"/>
              <a:buChar char="•"/>
            </a:pPr>
            <a:r>
              <a:rPr lang="fr-FR" sz="1200" dirty="0">
                <a:solidFill>
                  <a:srgbClr val="374151"/>
                </a:solidFill>
                <a:latin typeface="Montserrat" panose="00000500000000000000" pitchFamily="2" charset="0"/>
              </a:rPr>
              <a:t>Il devra aussi s’assurer de la gestion des données clients selon le RGPD et de donné l’accès et de supprimer les clients en fonction</a:t>
            </a:r>
            <a:endParaRPr lang="fr-FR" sz="1200" dirty="0">
              <a:latin typeface="Montserrat" panose="00000500000000000000" pitchFamily="2" charset="0"/>
            </a:endParaRPr>
          </a:p>
          <a:p>
            <a:endParaRPr lang="fr-FR" sz="1200" dirty="0">
              <a:latin typeface="Montserrat" panose="020B0604020202020204" charset="0"/>
            </a:endParaRPr>
          </a:p>
        </p:txBody>
      </p:sp>
    </p:spTree>
    <p:extLst>
      <p:ext uri="{BB962C8B-B14F-4D97-AF65-F5344CB8AC3E}">
        <p14:creationId xmlns:p14="http://schemas.microsoft.com/office/powerpoint/2010/main" val="16032279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Tree>
    <p:extLst>
      <p:ext uri="{BB962C8B-B14F-4D97-AF65-F5344CB8AC3E}">
        <p14:creationId xmlns:p14="http://schemas.microsoft.com/office/powerpoint/2010/main" val="33345466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380;p62">
            <a:extLst>
              <a:ext uri="{FF2B5EF4-FFF2-40B4-BE49-F238E27FC236}">
                <a16:creationId xmlns:a16="http://schemas.microsoft.com/office/drawing/2014/main" id="{3A9C6448-D297-A144-B31D-12D2CD3508A0}"/>
              </a:ext>
            </a:extLst>
          </p:cNvPr>
          <p:cNvSpPr txBox="1">
            <a:spLocks noGrp="1"/>
          </p:cNvSpPr>
          <p:nvPr>
            <p:ph type="title"/>
          </p:nvPr>
        </p:nvSpPr>
        <p:spPr>
          <a:xfrm>
            <a:off x="158650" y="394000"/>
            <a:ext cx="2496318" cy="72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1600" dirty="0">
                <a:latin typeface="Montserrat ExtraBold" pitchFamily="2" charset="77"/>
                <a:ea typeface="Montserrat ExtraBold"/>
                <a:cs typeface="Montserrat ExtraBold"/>
                <a:sym typeface="Montserrat ExtraBold"/>
              </a:rPr>
              <a:t>SOMMAIRE</a:t>
            </a:r>
          </a:p>
        </p:txBody>
      </p:sp>
      <p:sp>
        <p:nvSpPr>
          <p:cNvPr id="10" name="Ellipse 9">
            <a:extLst>
              <a:ext uri="{FF2B5EF4-FFF2-40B4-BE49-F238E27FC236}">
                <a16:creationId xmlns:a16="http://schemas.microsoft.com/office/drawing/2014/main" id="{69CBE620-9ADD-F94F-BED6-79D6724738EE}"/>
              </a:ext>
            </a:extLst>
          </p:cNvPr>
          <p:cNvSpPr/>
          <p:nvPr/>
        </p:nvSpPr>
        <p:spPr>
          <a:xfrm>
            <a:off x="3439430" y="1176476"/>
            <a:ext cx="314169" cy="314169"/>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latin typeface="Montserrat ExtraBold" pitchFamily="2" charset="77"/>
              </a:rPr>
              <a:t>1</a:t>
            </a:r>
          </a:p>
        </p:txBody>
      </p:sp>
      <p:sp>
        <p:nvSpPr>
          <p:cNvPr id="11" name="ZoneTexte 10">
            <a:extLst>
              <a:ext uri="{FF2B5EF4-FFF2-40B4-BE49-F238E27FC236}">
                <a16:creationId xmlns:a16="http://schemas.microsoft.com/office/drawing/2014/main" id="{4AD7AE70-B5CA-B847-B6C3-6980C4F37CC5}"/>
              </a:ext>
            </a:extLst>
          </p:cNvPr>
          <p:cNvSpPr txBox="1"/>
          <p:nvPr/>
        </p:nvSpPr>
        <p:spPr>
          <a:xfrm>
            <a:off x="3816323" y="1195060"/>
            <a:ext cx="2349191" cy="276999"/>
          </a:xfrm>
          <a:prstGeom prst="rect">
            <a:avLst/>
          </a:prstGeom>
          <a:noFill/>
        </p:spPr>
        <p:txBody>
          <a:bodyPr wrap="square" rtlCol="0">
            <a:spAutoFit/>
          </a:bodyPr>
          <a:lstStyle/>
          <a:p>
            <a:r>
              <a:rPr lang="fr-FR" sz="1200" b="1" dirty="0">
                <a:solidFill>
                  <a:schemeClr val="tx1">
                    <a:lumMod val="75000"/>
                    <a:lumOff val="25000"/>
                  </a:schemeClr>
                </a:solidFill>
                <a:latin typeface="Montserrat ExtraBold" pitchFamily="2" charset="77"/>
              </a:rPr>
              <a:t>Fiches </a:t>
            </a:r>
            <a:r>
              <a:rPr lang="fr-FR" sz="1200" b="1" dirty="0" err="1">
                <a:solidFill>
                  <a:schemeClr val="tx1">
                    <a:lumMod val="75000"/>
                    <a:lumOff val="25000"/>
                  </a:schemeClr>
                </a:solidFill>
                <a:latin typeface="Montserrat ExtraBold" pitchFamily="2" charset="77"/>
              </a:rPr>
              <a:t>Personas</a:t>
            </a:r>
            <a:r>
              <a:rPr lang="fr-FR" sz="1200" b="1" dirty="0">
                <a:solidFill>
                  <a:schemeClr val="tx1">
                    <a:lumMod val="75000"/>
                    <a:lumOff val="25000"/>
                  </a:schemeClr>
                </a:solidFill>
                <a:latin typeface="Montserrat ExtraBold" pitchFamily="2" charset="77"/>
              </a:rPr>
              <a:t> </a:t>
            </a:r>
          </a:p>
        </p:txBody>
      </p:sp>
      <p:sp>
        <p:nvSpPr>
          <p:cNvPr id="12" name="Ellipse 11">
            <a:extLst>
              <a:ext uri="{FF2B5EF4-FFF2-40B4-BE49-F238E27FC236}">
                <a16:creationId xmlns:a16="http://schemas.microsoft.com/office/drawing/2014/main" id="{8C472B7A-26A7-1543-9412-89CB45C7ADB4}"/>
              </a:ext>
            </a:extLst>
          </p:cNvPr>
          <p:cNvSpPr/>
          <p:nvPr/>
        </p:nvSpPr>
        <p:spPr>
          <a:xfrm>
            <a:off x="3439430" y="1712807"/>
            <a:ext cx="314169" cy="31416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latin typeface="Montserrat ExtraBold" pitchFamily="2" charset="77"/>
              </a:rPr>
              <a:t>2</a:t>
            </a:r>
          </a:p>
        </p:txBody>
      </p:sp>
      <p:sp>
        <p:nvSpPr>
          <p:cNvPr id="13" name="ZoneTexte 12">
            <a:extLst>
              <a:ext uri="{FF2B5EF4-FFF2-40B4-BE49-F238E27FC236}">
                <a16:creationId xmlns:a16="http://schemas.microsoft.com/office/drawing/2014/main" id="{21EFAB18-C707-F840-91E4-8FF025DCD526}"/>
              </a:ext>
            </a:extLst>
          </p:cNvPr>
          <p:cNvSpPr txBox="1"/>
          <p:nvPr/>
        </p:nvSpPr>
        <p:spPr>
          <a:xfrm>
            <a:off x="3816322" y="1731391"/>
            <a:ext cx="3615531" cy="276999"/>
          </a:xfrm>
          <a:prstGeom prst="rect">
            <a:avLst/>
          </a:prstGeom>
          <a:noFill/>
        </p:spPr>
        <p:txBody>
          <a:bodyPr wrap="square" rtlCol="0">
            <a:spAutoFit/>
          </a:bodyPr>
          <a:lstStyle/>
          <a:p>
            <a:r>
              <a:rPr lang="fr-FR" sz="1200" b="1" dirty="0">
                <a:solidFill>
                  <a:schemeClr val="tx1">
                    <a:lumMod val="75000"/>
                    <a:lumOff val="25000"/>
                  </a:schemeClr>
                </a:solidFill>
                <a:latin typeface="Montserrat ExtraBold" pitchFamily="2" charset="77"/>
              </a:rPr>
              <a:t>Scénario d’utilisation</a:t>
            </a:r>
          </a:p>
        </p:txBody>
      </p:sp>
      <p:sp>
        <p:nvSpPr>
          <p:cNvPr id="20" name="ZoneTexte 19">
            <a:extLst>
              <a:ext uri="{FF2B5EF4-FFF2-40B4-BE49-F238E27FC236}">
                <a16:creationId xmlns:a16="http://schemas.microsoft.com/office/drawing/2014/main" id="{BB7BA6EA-4351-B04E-B225-DB0172FF5340}"/>
              </a:ext>
            </a:extLst>
          </p:cNvPr>
          <p:cNvSpPr txBox="1"/>
          <p:nvPr/>
        </p:nvSpPr>
        <p:spPr>
          <a:xfrm>
            <a:off x="7838735" y="1195060"/>
            <a:ext cx="456481" cy="276999"/>
          </a:xfrm>
          <a:prstGeom prst="rect">
            <a:avLst/>
          </a:prstGeom>
          <a:noFill/>
        </p:spPr>
        <p:txBody>
          <a:bodyPr wrap="square" rtlCol="0">
            <a:spAutoFit/>
          </a:bodyPr>
          <a:lstStyle/>
          <a:p>
            <a:r>
              <a:rPr lang="fr-FR" sz="1200" b="1" dirty="0">
                <a:solidFill>
                  <a:schemeClr val="tx1">
                    <a:lumMod val="75000"/>
                    <a:lumOff val="25000"/>
                  </a:schemeClr>
                </a:solidFill>
                <a:latin typeface="Montserrat ExtraBold" pitchFamily="2" charset="77"/>
              </a:rPr>
              <a:t>03</a:t>
            </a:r>
          </a:p>
        </p:txBody>
      </p:sp>
      <p:sp>
        <p:nvSpPr>
          <p:cNvPr id="21" name="ZoneTexte 20">
            <a:extLst>
              <a:ext uri="{FF2B5EF4-FFF2-40B4-BE49-F238E27FC236}">
                <a16:creationId xmlns:a16="http://schemas.microsoft.com/office/drawing/2014/main" id="{28442326-C7EB-2D48-BFA2-4F290FC355E4}"/>
              </a:ext>
            </a:extLst>
          </p:cNvPr>
          <p:cNvSpPr txBox="1"/>
          <p:nvPr/>
        </p:nvSpPr>
        <p:spPr>
          <a:xfrm>
            <a:off x="7838735" y="1731391"/>
            <a:ext cx="553454" cy="276999"/>
          </a:xfrm>
          <a:prstGeom prst="rect">
            <a:avLst/>
          </a:prstGeom>
          <a:noFill/>
        </p:spPr>
        <p:txBody>
          <a:bodyPr wrap="square" rtlCol="0">
            <a:spAutoFit/>
          </a:bodyPr>
          <a:lstStyle/>
          <a:p>
            <a:r>
              <a:rPr lang="fr-FR" sz="1200" b="1" dirty="0">
                <a:solidFill>
                  <a:schemeClr val="tx1">
                    <a:lumMod val="75000"/>
                    <a:lumOff val="25000"/>
                  </a:schemeClr>
                </a:solidFill>
                <a:latin typeface="Montserrat ExtraBold" pitchFamily="2" charset="77"/>
              </a:rPr>
              <a:t>07</a:t>
            </a:r>
          </a:p>
        </p:txBody>
      </p:sp>
      <p:cxnSp>
        <p:nvCxnSpPr>
          <p:cNvPr id="3" name="Connecteur droit 2">
            <a:extLst>
              <a:ext uri="{FF2B5EF4-FFF2-40B4-BE49-F238E27FC236}">
                <a16:creationId xmlns:a16="http://schemas.microsoft.com/office/drawing/2014/main" id="{1CADA410-920A-1642-B796-81B7900E284A}"/>
              </a:ext>
            </a:extLst>
          </p:cNvPr>
          <p:cNvCxnSpPr>
            <a:cxnSpLocks/>
          </p:cNvCxnSpPr>
          <p:nvPr/>
        </p:nvCxnSpPr>
        <p:spPr>
          <a:xfrm>
            <a:off x="5600699" y="1371600"/>
            <a:ext cx="2055760" cy="0"/>
          </a:xfrm>
          <a:prstGeom prst="line">
            <a:avLst/>
          </a:prstGeom>
          <a:ln w="19050">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Connecteur droit 26">
            <a:extLst>
              <a:ext uri="{FF2B5EF4-FFF2-40B4-BE49-F238E27FC236}">
                <a16:creationId xmlns:a16="http://schemas.microsoft.com/office/drawing/2014/main" id="{40D5DFE2-9DEF-7F42-87C4-7C80AF6A2A92}"/>
              </a:ext>
            </a:extLst>
          </p:cNvPr>
          <p:cNvCxnSpPr>
            <a:cxnSpLocks/>
          </p:cNvCxnSpPr>
          <p:nvPr/>
        </p:nvCxnSpPr>
        <p:spPr>
          <a:xfrm>
            <a:off x="7360920" y="1916722"/>
            <a:ext cx="276763" cy="0"/>
          </a:xfrm>
          <a:prstGeom prst="line">
            <a:avLst/>
          </a:prstGeom>
          <a:ln w="19050">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82116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832A9674-5757-7C40-9425-8ED2D870E67F}"/>
              </a:ext>
            </a:extLst>
          </p:cNvPr>
          <p:cNvSpPr>
            <a:spLocks noGrp="1"/>
          </p:cNvSpPr>
          <p:nvPr>
            <p:ph type="title"/>
          </p:nvPr>
        </p:nvSpPr>
        <p:spPr>
          <a:xfrm>
            <a:off x="0" y="2219299"/>
            <a:ext cx="9144000" cy="509400"/>
          </a:xfrm>
        </p:spPr>
        <p:txBody>
          <a:bodyPr/>
          <a:lstStyle/>
          <a:p>
            <a:r>
              <a:rPr lang="fr-FR" dirty="0"/>
              <a:t>Fiches </a:t>
            </a:r>
            <a:r>
              <a:rPr lang="fr-FR" dirty="0" err="1"/>
              <a:t>Personas</a:t>
            </a:r>
            <a:endParaRPr lang="fr-FR" sz="1400" b="0" dirty="0"/>
          </a:p>
        </p:txBody>
      </p:sp>
      <p:sp>
        <p:nvSpPr>
          <p:cNvPr id="4" name="Ellipse 3">
            <a:extLst>
              <a:ext uri="{FF2B5EF4-FFF2-40B4-BE49-F238E27FC236}">
                <a16:creationId xmlns:a16="http://schemas.microsoft.com/office/drawing/2014/main" id="{22721B4A-519F-AA4C-9132-F318F1AB8388}"/>
              </a:ext>
            </a:extLst>
          </p:cNvPr>
          <p:cNvSpPr/>
          <p:nvPr/>
        </p:nvSpPr>
        <p:spPr>
          <a:xfrm>
            <a:off x="4394925" y="1778643"/>
            <a:ext cx="354150" cy="3541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Titre 1">
            <a:extLst>
              <a:ext uri="{FF2B5EF4-FFF2-40B4-BE49-F238E27FC236}">
                <a16:creationId xmlns:a16="http://schemas.microsoft.com/office/drawing/2014/main" id="{A407A718-D066-3A4B-8028-61C3ED01FEF3}"/>
              </a:ext>
            </a:extLst>
          </p:cNvPr>
          <p:cNvSpPr txBox="1">
            <a:spLocks/>
          </p:cNvSpPr>
          <p:nvPr/>
        </p:nvSpPr>
        <p:spPr>
          <a:xfrm>
            <a:off x="4415114" y="1741249"/>
            <a:ext cx="313772" cy="380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Arial"/>
              <a:buNone/>
              <a:defRPr sz="1800" b="1" i="0" u="none" strike="noStrike" cap="none">
                <a:solidFill>
                  <a:srgbClr val="FFFFFF"/>
                </a:solidFill>
                <a:latin typeface="Montserrat"/>
                <a:ea typeface="Montserrat"/>
                <a:cs typeface="Montserrat"/>
                <a:sym typeface="Montserrat"/>
              </a:defRPr>
            </a:lvl1pPr>
            <a:lvl2pPr marR="0" lvl="1"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2pPr>
            <a:lvl3pPr marR="0" lvl="2"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3pPr>
            <a:lvl4pPr marR="0" lvl="3"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4pPr>
            <a:lvl5pPr marR="0" lvl="4"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5pPr>
            <a:lvl6pPr marR="0" lvl="5"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6pPr>
            <a:lvl7pPr marR="0" lvl="6"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7pPr>
            <a:lvl8pPr marR="0" lvl="7"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8pPr>
            <a:lvl9pPr marR="0" lvl="8"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9pPr>
          </a:lstStyle>
          <a:p>
            <a:r>
              <a:rPr lang="fr-FR" dirty="0">
                <a:solidFill>
                  <a:srgbClr val="44388A"/>
                </a:solidFill>
                <a:latin typeface="Montserrat ExtraBold" pitchFamily="2" charset="77"/>
              </a:rPr>
              <a:t>1</a:t>
            </a:r>
          </a:p>
        </p:txBody>
      </p:sp>
    </p:spTree>
    <p:extLst>
      <p:ext uri="{BB962C8B-B14F-4D97-AF65-F5344CB8AC3E}">
        <p14:creationId xmlns:p14="http://schemas.microsoft.com/office/powerpoint/2010/main" val="9990772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AutoShape 2">
            <a:extLst>
              <a:ext uri="{FF2B5EF4-FFF2-40B4-BE49-F238E27FC236}">
                <a16:creationId xmlns:a16="http://schemas.microsoft.com/office/drawing/2014/main" id="{DAE73A84-B931-D448-8E2A-88D91AFCCE55}"/>
              </a:ext>
            </a:extLst>
          </p:cNvPr>
          <p:cNvSpPr>
            <a:spLocks noChangeAspect="1" noChangeArrowheads="1"/>
          </p:cNvSpPr>
          <p:nvPr/>
        </p:nvSpPr>
        <p:spPr bwMode="auto">
          <a:xfrm>
            <a:off x="5161035" y="1832324"/>
            <a:ext cx="228600"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fr-FR" sz="1050"/>
          </a:p>
        </p:txBody>
      </p:sp>
      <p:sp>
        <p:nvSpPr>
          <p:cNvPr id="23" name="Google Shape;41;p7">
            <a:extLst>
              <a:ext uri="{FF2B5EF4-FFF2-40B4-BE49-F238E27FC236}">
                <a16:creationId xmlns:a16="http://schemas.microsoft.com/office/drawing/2014/main" id="{09CD1118-0391-4F06-A184-CF9AE36CE110}"/>
              </a:ext>
            </a:extLst>
          </p:cNvPr>
          <p:cNvSpPr/>
          <p:nvPr/>
        </p:nvSpPr>
        <p:spPr>
          <a:xfrm>
            <a:off x="527991" y="296786"/>
            <a:ext cx="180000" cy="18900"/>
          </a:xfrm>
          <a:prstGeom prst="rect">
            <a:avLst/>
          </a:prstGeom>
          <a:solidFill>
            <a:schemeClr val="tx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380;p62">
            <a:extLst>
              <a:ext uri="{FF2B5EF4-FFF2-40B4-BE49-F238E27FC236}">
                <a16:creationId xmlns:a16="http://schemas.microsoft.com/office/drawing/2014/main" id="{2A66D746-7703-45EC-82F2-4195EF3B37E6}"/>
              </a:ext>
            </a:extLst>
          </p:cNvPr>
          <p:cNvSpPr txBox="1">
            <a:spLocks/>
          </p:cNvSpPr>
          <p:nvPr/>
        </p:nvSpPr>
        <p:spPr>
          <a:xfrm>
            <a:off x="439386" y="315687"/>
            <a:ext cx="8324288" cy="6030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800"/>
              <a:buFont typeface="Arial"/>
              <a:buNone/>
              <a:defRPr sz="1800" b="1" i="0" u="none" strike="noStrike" cap="none">
                <a:solidFill>
                  <a:srgbClr val="44388A"/>
                </a:solidFill>
                <a:latin typeface="Montserrat"/>
                <a:ea typeface="Montserrat"/>
                <a:cs typeface="Montserrat"/>
                <a:sym typeface="Montserrat"/>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r>
              <a:rPr lang="fr-FR" sz="1600" b="0" dirty="0">
                <a:solidFill>
                  <a:srgbClr val="20408E"/>
                </a:solidFill>
                <a:latin typeface="Montserrat ExtraBold" pitchFamily="2" charset="77"/>
                <a:ea typeface="Montserrat ExtraBold"/>
                <a:cs typeface="Montserrat ExtraBold"/>
                <a:sym typeface="Montserrat ExtraBold"/>
              </a:rPr>
              <a:t>Fiche Client </a:t>
            </a:r>
            <a:endParaRPr lang="fr-FR" sz="1600" b="0" dirty="0">
              <a:solidFill>
                <a:srgbClr val="20408E"/>
              </a:solidFill>
              <a:latin typeface="Montserrat" pitchFamily="2" charset="77"/>
              <a:ea typeface="Montserrat ExtraBold"/>
              <a:cs typeface="Montserrat ExtraBold"/>
              <a:sym typeface="Montserrat ExtraBold"/>
            </a:endParaRPr>
          </a:p>
          <a:p>
            <a:r>
              <a:rPr lang="fr-FR" sz="1100" b="0" dirty="0">
                <a:solidFill>
                  <a:srgbClr val="20408E"/>
                </a:solidFill>
                <a:latin typeface="Montserrat" pitchFamily="2" charset="77"/>
                <a:ea typeface="Montserrat ExtraBold"/>
                <a:cs typeface="Montserrat ExtraBold"/>
                <a:sym typeface="Montserrat ExtraBold"/>
              </a:rPr>
              <a:t>Jean Dupont</a:t>
            </a:r>
            <a:endParaRPr lang="fr-FR" sz="1100" dirty="0">
              <a:solidFill>
                <a:srgbClr val="20408E"/>
              </a:solidFill>
              <a:latin typeface="Montserrat" pitchFamily="2" charset="77"/>
              <a:ea typeface="Montserrat ExtraBold"/>
              <a:cs typeface="Montserrat ExtraBold"/>
              <a:sym typeface="Montserrat ExtraBold"/>
            </a:endParaRPr>
          </a:p>
        </p:txBody>
      </p:sp>
      <p:sp>
        <p:nvSpPr>
          <p:cNvPr id="4" name="ZoneTexte 3">
            <a:extLst>
              <a:ext uri="{FF2B5EF4-FFF2-40B4-BE49-F238E27FC236}">
                <a16:creationId xmlns:a16="http://schemas.microsoft.com/office/drawing/2014/main" id="{B99D1C2D-15B1-8E66-A2BE-FB5D1544C939}"/>
              </a:ext>
            </a:extLst>
          </p:cNvPr>
          <p:cNvSpPr txBox="1"/>
          <p:nvPr/>
        </p:nvSpPr>
        <p:spPr>
          <a:xfrm>
            <a:off x="617991" y="1109247"/>
            <a:ext cx="5712638" cy="1736646"/>
          </a:xfrm>
          <a:prstGeom prst="round2DiagRect">
            <a:avLst/>
          </a:prstGeom>
          <a:solidFill>
            <a:schemeClr val="bg1">
              <a:lumMod val="95000"/>
            </a:schemeClr>
          </a:solidFill>
        </p:spPr>
        <p:txBody>
          <a:bodyPr wrap="square" rtlCol="0">
            <a:spAutoFit/>
          </a:bodyPr>
          <a:lstStyle/>
          <a:p>
            <a:pPr algn="just"/>
            <a:r>
              <a:rPr lang="fr-FR" sz="1200" dirty="0">
                <a:latin typeface="Montserrat" panose="020B0604020202020204" charset="0"/>
              </a:rPr>
              <a:t>Description du besoin principal :</a:t>
            </a:r>
          </a:p>
          <a:p>
            <a:pPr marL="171450" indent="-171450" algn="just">
              <a:buFont typeface="Arial" panose="020B0604020202020204" pitchFamily="34" charset="0"/>
              <a:buChar char="•"/>
            </a:pPr>
            <a:r>
              <a:rPr lang="fr-FR" sz="1200" dirty="0">
                <a:latin typeface="Montserrat" panose="020B0604020202020204" charset="0"/>
              </a:rPr>
              <a:t>Jean a besoin de pouvoir déclarer un incident afin de signaler un dysfonctionnement, une erreur sur l’avancement de la commande, ou poser une question sur la gestion de sa commande.</a:t>
            </a:r>
          </a:p>
          <a:p>
            <a:pPr marL="171450" indent="-171450" algn="just">
              <a:buFont typeface="Arial" panose="020B0604020202020204" pitchFamily="34" charset="0"/>
              <a:buChar char="•"/>
            </a:pPr>
            <a:r>
              <a:rPr lang="fr-FR" sz="1200" dirty="0">
                <a:latin typeface="Montserrat" panose="020B0604020202020204" charset="0"/>
              </a:rPr>
              <a:t>Il veut pouvoir accéder à ses tickets et consulter l’avancement de leur traitement </a:t>
            </a:r>
          </a:p>
          <a:p>
            <a:pPr marL="171450" indent="-171450" algn="just">
              <a:buFont typeface="Arial" panose="020B0604020202020204" pitchFamily="34" charset="0"/>
              <a:buChar char="•"/>
            </a:pPr>
            <a:r>
              <a:rPr lang="fr-FR" sz="1200" dirty="0">
                <a:latin typeface="Montserrat" panose="020B0604020202020204" charset="0"/>
              </a:rPr>
              <a:t>Il veut pouvoir suivre l’avancé et les détails de toutes ses commandes </a:t>
            </a:r>
          </a:p>
        </p:txBody>
      </p:sp>
      <p:sp>
        <p:nvSpPr>
          <p:cNvPr id="7" name="ZoneTexte 6">
            <a:extLst>
              <a:ext uri="{FF2B5EF4-FFF2-40B4-BE49-F238E27FC236}">
                <a16:creationId xmlns:a16="http://schemas.microsoft.com/office/drawing/2014/main" id="{745D5EAB-0A3D-3A08-6453-D7DB34709798}"/>
              </a:ext>
            </a:extLst>
          </p:cNvPr>
          <p:cNvSpPr txBox="1"/>
          <p:nvPr/>
        </p:nvSpPr>
        <p:spPr>
          <a:xfrm>
            <a:off x="2653435" y="2989915"/>
            <a:ext cx="5712638" cy="1123712"/>
          </a:xfrm>
          <a:prstGeom prst="round2DiagRect">
            <a:avLst/>
          </a:prstGeom>
          <a:solidFill>
            <a:schemeClr val="bg1">
              <a:lumMod val="95000"/>
            </a:schemeClr>
          </a:solidFill>
        </p:spPr>
        <p:txBody>
          <a:bodyPr wrap="square" rtlCol="0">
            <a:spAutoFit/>
          </a:bodyPr>
          <a:lstStyle/>
          <a:p>
            <a:r>
              <a:rPr lang="fr-FR" sz="1200" dirty="0">
                <a:latin typeface="Montserrat" panose="020B0604020202020204" charset="0"/>
              </a:rPr>
              <a:t>Point de douleur </a:t>
            </a:r>
          </a:p>
          <a:p>
            <a:pPr marL="171450" indent="-171450">
              <a:buFont typeface="Arial" panose="020B0604020202020204" pitchFamily="34" charset="0"/>
              <a:buChar char="•"/>
            </a:pPr>
            <a:r>
              <a:rPr lang="fr-FR" sz="1200" dirty="0">
                <a:latin typeface="Montserrat" panose="020B0604020202020204" charset="0"/>
              </a:rPr>
              <a:t>Communiquer les détails du ticket de manière efficace</a:t>
            </a:r>
          </a:p>
          <a:p>
            <a:pPr marL="171450" indent="-171450">
              <a:buFont typeface="Arial" panose="020B0604020202020204" pitchFamily="34" charset="0"/>
              <a:buChar char="•"/>
            </a:pPr>
            <a:endParaRPr lang="fr-FR" sz="1200" dirty="0">
              <a:latin typeface="Montserrat" panose="020B0604020202020204" charset="0"/>
            </a:endParaRPr>
          </a:p>
          <a:p>
            <a:pPr marL="171450" indent="-171450">
              <a:buFont typeface="Arial" panose="020B0604020202020204" pitchFamily="34" charset="0"/>
              <a:buChar char="•"/>
            </a:pPr>
            <a:r>
              <a:rPr lang="fr-FR" sz="1200" dirty="0">
                <a:latin typeface="Montserrat" panose="020B0604020202020204" charset="0"/>
              </a:rPr>
              <a:t>Eviter les échanges répétitifs d’information</a:t>
            </a:r>
          </a:p>
          <a:p>
            <a:pPr marL="171450" indent="-171450">
              <a:buFont typeface="Arial" panose="020B0604020202020204" pitchFamily="34" charset="0"/>
              <a:buChar char="•"/>
            </a:pPr>
            <a:endParaRPr lang="fr-FR" sz="1200" dirty="0">
              <a:latin typeface="Montserrat" panose="020B0604020202020204" charset="0"/>
            </a:endParaRPr>
          </a:p>
        </p:txBody>
      </p:sp>
    </p:spTree>
    <p:extLst>
      <p:ext uri="{BB962C8B-B14F-4D97-AF65-F5344CB8AC3E}">
        <p14:creationId xmlns:p14="http://schemas.microsoft.com/office/powerpoint/2010/main" val="36279076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AutoShape 2">
            <a:extLst>
              <a:ext uri="{FF2B5EF4-FFF2-40B4-BE49-F238E27FC236}">
                <a16:creationId xmlns:a16="http://schemas.microsoft.com/office/drawing/2014/main" id="{DAE73A84-B931-D448-8E2A-88D91AFCCE55}"/>
              </a:ext>
            </a:extLst>
          </p:cNvPr>
          <p:cNvSpPr>
            <a:spLocks noChangeAspect="1" noChangeArrowheads="1"/>
          </p:cNvSpPr>
          <p:nvPr/>
        </p:nvSpPr>
        <p:spPr bwMode="auto">
          <a:xfrm>
            <a:off x="5161035" y="1832324"/>
            <a:ext cx="228600"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fr-FR" sz="1050"/>
          </a:p>
        </p:txBody>
      </p:sp>
      <p:sp>
        <p:nvSpPr>
          <p:cNvPr id="23" name="Google Shape;41;p7">
            <a:extLst>
              <a:ext uri="{FF2B5EF4-FFF2-40B4-BE49-F238E27FC236}">
                <a16:creationId xmlns:a16="http://schemas.microsoft.com/office/drawing/2014/main" id="{09CD1118-0391-4F06-A184-CF9AE36CE110}"/>
              </a:ext>
            </a:extLst>
          </p:cNvPr>
          <p:cNvSpPr/>
          <p:nvPr/>
        </p:nvSpPr>
        <p:spPr>
          <a:xfrm>
            <a:off x="527991" y="296786"/>
            <a:ext cx="180000" cy="18900"/>
          </a:xfrm>
          <a:prstGeom prst="rect">
            <a:avLst/>
          </a:prstGeom>
          <a:solidFill>
            <a:schemeClr val="tx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380;p62">
            <a:extLst>
              <a:ext uri="{FF2B5EF4-FFF2-40B4-BE49-F238E27FC236}">
                <a16:creationId xmlns:a16="http://schemas.microsoft.com/office/drawing/2014/main" id="{2A66D746-7703-45EC-82F2-4195EF3B37E6}"/>
              </a:ext>
            </a:extLst>
          </p:cNvPr>
          <p:cNvSpPr txBox="1">
            <a:spLocks/>
          </p:cNvSpPr>
          <p:nvPr/>
        </p:nvSpPr>
        <p:spPr>
          <a:xfrm>
            <a:off x="439386" y="315687"/>
            <a:ext cx="8324288" cy="6030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800"/>
              <a:buFont typeface="Arial"/>
              <a:buNone/>
              <a:defRPr sz="1800" b="1" i="0" u="none" strike="noStrike" cap="none">
                <a:solidFill>
                  <a:srgbClr val="44388A"/>
                </a:solidFill>
                <a:latin typeface="Montserrat"/>
                <a:ea typeface="Montserrat"/>
                <a:cs typeface="Montserrat"/>
                <a:sym typeface="Montserrat"/>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r>
              <a:rPr lang="fr-FR" sz="1600" b="0" dirty="0">
                <a:solidFill>
                  <a:srgbClr val="20408E"/>
                </a:solidFill>
                <a:latin typeface="Montserrat ExtraBold" pitchFamily="2" charset="77"/>
                <a:ea typeface="Montserrat ExtraBold"/>
                <a:cs typeface="Montserrat ExtraBold"/>
                <a:sym typeface="Montserrat ExtraBold"/>
              </a:rPr>
              <a:t>Fiche Commercial </a:t>
            </a:r>
            <a:endParaRPr lang="fr-FR" sz="1600" b="0" dirty="0">
              <a:solidFill>
                <a:srgbClr val="20408E"/>
              </a:solidFill>
              <a:latin typeface="Montserrat" pitchFamily="2" charset="77"/>
              <a:ea typeface="Montserrat ExtraBold"/>
              <a:cs typeface="Montserrat ExtraBold"/>
              <a:sym typeface="Montserrat ExtraBold"/>
            </a:endParaRPr>
          </a:p>
          <a:p>
            <a:r>
              <a:rPr lang="fr-FR" sz="1100" b="0" dirty="0">
                <a:solidFill>
                  <a:srgbClr val="20408E"/>
                </a:solidFill>
                <a:latin typeface="Montserrat" pitchFamily="2" charset="77"/>
                <a:ea typeface="Montserrat ExtraBold"/>
                <a:cs typeface="Montserrat ExtraBold"/>
                <a:sym typeface="Montserrat ExtraBold"/>
              </a:rPr>
              <a:t>Eva Pepin</a:t>
            </a:r>
            <a:endParaRPr lang="fr-FR" sz="1100" dirty="0">
              <a:solidFill>
                <a:srgbClr val="20408E"/>
              </a:solidFill>
              <a:latin typeface="Montserrat" pitchFamily="2" charset="77"/>
              <a:ea typeface="Montserrat ExtraBold"/>
              <a:cs typeface="Montserrat ExtraBold"/>
              <a:sym typeface="Montserrat ExtraBold"/>
            </a:endParaRPr>
          </a:p>
        </p:txBody>
      </p:sp>
      <p:sp>
        <p:nvSpPr>
          <p:cNvPr id="4" name="ZoneTexte 3">
            <a:extLst>
              <a:ext uri="{FF2B5EF4-FFF2-40B4-BE49-F238E27FC236}">
                <a16:creationId xmlns:a16="http://schemas.microsoft.com/office/drawing/2014/main" id="{B99D1C2D-15B1-8E66-A2BE-FB5D1544C939}"/>
              </a:ext>
            </a:extLst>
          </p:cNvPr>
          <p:cNvSpPr txBox="1"/>
          <p:nvPr/>
        </p:nvSpPr>
        <p:spPr>
          <a:xfrm>
            <a:off x="617991" y="1109247"/>
            <a:ext cx="5712638" cy="2145268"/>
          </a:xfrm>
          <a:prstGeom prst="round2DiagRect">
            <a:avLst/>
          </a:prstGeom>
          <a:solidFill>
            <a:schemeClr val="bg1">
              <a:lumMod val="95000"/>
            </a:schemeClr>
          </a:solidFill>
        </p:spPr>
        <p:txBody>
          <a:bodyPr wrap="square" rtlCol="0">
            <a:spAutoFit/>
          </a:bodyPr>
          <a:lstStyle/>
          <a:p>
            <a:pPr algn="just"/>
            <a:r>
              <a:rPr lang="fr-FR" sz="1200" dirty="0">
                <a:latin typeface="Montserrat" panose="020B0604020202020204" charset="0"/>
              </a:rPr>
              <a:t>Description du besoin principal :</a:t>
            </a:r>
          </a:p>
          <a:p>
            <a:pPr marL="171450" indent="-171450" algn="just">
              <a:buFont typeface="Arial" panose="020B0604020202020204" pitchFamily="34" charset="0"/>
              <a:buChar char="•"/>
            </a:pPr>
            <a:r>
              <a:rPr lang="fr-FR" sz="1200" dirty="0">
                <a:latin typeface="Montserrat" panose="020B0604020202020204" charset="0"/>
              </a:rPr>
              <a:t>Eva devra assurer un suivi efficace des commandes en cours et des fiches d’incidents</a:t>
            </a:r>
          </a:p>
          <a:p>
            <a:pPr marL="171450" indent="-171450" algn="just">
              <a:buFont typeface="Arial" panose="020B0604020202020204" pitchFamily="34" charset="0"/>
              <a:buChar char="•"/>
            </a:pPr>
            <a:r>
              <a:rPr lang="fr-FR" sz="1200" dirty="0">
                <a:latin typeface="Montserrat" panose="020B0604020202020204" charset="0"/>
              </a:rPr>
              <a:t>Elle veut avoir accès facilement aux informations détaillées des tickets pour comprendre, résoudre et fournir une assistance appropriée aux clients</a:t>
            </a:r>
          </a:p>
          <a:p>
            <a:pPr marL="171450" indent="-171450" algn="just">
              <a:buFont typeface="Arial" panose="020B0604020202020204" pitchFamily="34" charset="0"/>
              <a:buChar char="•"/>
            </a:pPr>
            <a:r>
              <a:rPr lang="fr-FR" sz="1200" dirty="0">
                <a:latin typeface="Montserrat" panose="020B0604020202020204" charset="0"/>
              </a:rPr>
              <a:t>Eva  veut pouvoir accéder à la vue du client dans le cas où il rencontre un problème sur le portail pour visualiser les potentiels erreur</a:t>
            </a:r>
          </a:p>
          <a:p>
            <a:pPr marL="171450" indent="-171450" algn="just">
              <a:buFont typeface="Arial" panose="020B0604020202020204" pitchFamily="34" charset="0"/>
              <a:buChar char="•"/>
            </a:pPr>
            <a:r>
              <a:rPr lang="fr-FR" sz="1200" dirty="0">
                <a:latin typeface="Montserrat" panose="020B0604020202020204" charset="0"/>
              </a:rPr>
              <a:t>Elle doit aussi pouvoir donner des accès à ses nouveaux clients </a:t>
            </a:r>
          </a:p>
        </p:txBody>
      </p:sp>
      <p:sp>
        <p:nvSpPr>
          <p:cNvPr id="7" name="ZoneTexte 6">
            <a:extLst>
              <a:ext uri="{FF2B5EF4-FFF2-40B4-BE49-F238E27FC236}">
                <a16:creationId xmlns:a16="http://schemas.microsoft.com/office/drawing/2014/main" id="{745D5EAB-0A3D-3A08-6453-D7DB34709798}"/>
              </a:ext>
            </a:extLst>
          </p:cNvPr>
          <p:cNvSpPr txBox="1"/>
          <p:nvPr/>
        </p:nvSpPr>
        <p:spPr>
          <a:xfrm>
            <a:off x="2878160" y="3302697"/>
            <a:ext cx="5712638" cy="1123712"/>
          </a:xfrm>
          <a:prstGeom prst="round2DiagRect">
            <a:avLst/>
          </a:prstGeom>
          <a:solidFill>
            <a:schemeClr val="bg1">
              <a:lumMod val="95000"/>
            </a:schemeClr>
          </a:solidFill>
        </p:spPr>
        <p:txBody>
          <a:bodyPr wrap="square" rtlCol="0">
            <a:spAutoFit/>
          </a:bodyPr>
          <a:lstStyle/>
          <a:p>
            <a:pPr algn="just"/>
            <a:r>
              <a:rPr lang="fr-FR" sz="1200" dirty="0">
                <a:solidFill>
                  <a:schemeClr val="tx1"/>
                </a:solidFill>
                <a:latin typeface="Montserrat" panose="020B0604020202020204" charset="0"/>
              </a:rPr>
              <a:t>Point de </a:t>
            </a:r>
            <a:r>
              <a:rPr lang="fr-FR" sz="1200" dirty="0">
                <a:solidFill>
                  <a:schemeClr val="tx1"/>
                </a:solidFill>
                <a:latin typeface="Montserrat" panose="00000500000000000000" pitchFamily="2" charset="0"/>
              </a:rPr>
              <a:t>douleur </a:t>
            </a:r>
          </a:p>
          <a:p>
            <a:pPr marL="171450" indent="-171450" algn="just">
              <a:buFont typeface="Arial" panose="020B0604020202020204" pitchFamily="34" charset="0"/>
              <a:buChar char="•"/>
            </a:pPr>
            <a:r>
              <a:rPr lang="fr-FR" sz="1200" b="0" i="0" u="none" strike="noStrike" dirty="0">
                <a:solidFill>
                  <a:schemeClr val="tx1"/>
                </a:solidFill>
                <a:effectLst/>
                <a:latin typeface="Montserrat" panose="00000500000000000000" pitchFamily="2" charset="0"/>
              </a:rPr>
              <a:t>Difficulté à accéder rapidement aux informations sur les tickets SAV et les commandes en cours</a:t>
            </a:r>
          </a:p>
          <a:p>
            <a:pPr marL="171450" indent="-171450" algn="just">
              <a:buFont typeface="Arial" panose="020B0604020202020204" pitchFamily="34" charset="0"/>
              <a:buChar char="•"/>
            </a:pPr>
            <a:r>
              <a:rPr lang="fr-FR" sz="1200" b="0" i="0" u="none" strike="noStrike" dirty="0">
                <a:solidFill>
                  <a:schemeClr val="tx1"/>
                </a:solidFill>
                <a:effectLst/>
                <a:latin typeface="Montserrat" panose="00000500000000000000" pitchFamily="2" charset="0"/>
              </a:rPr>
              <a:t>L'absence d'un outil centralisé et convivial peut entraîner des retards dans la réponse aux problèmes des clients</a:t>
            </a:r>
            <a:endParaRPr lang="fr-FR" sz="1200" dirty="0">
              <a:solidFill>
                <a:schemeClr val="tx1"/>
              </a:solidFill>
              <a:latin typeface="Montserrat" panose="00000500000000000000" pitchFamily="2" charset="0"/>
            </a:endParaRPr>
          </a:p>
        </p:txBody>
      </p:sp>
    </p:spTree>
    <p:extLst>
      <p:ext uri="{BB962C8B-B14F-4D97-AF65-F5344CB8AC3E}">
        <p14:creationId xmlns:p14="http://schemas.microsoft.com/office/powerpoint/2010/main" val="8274695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AutoShape 2">
            <a:extLst>
              <a:ext uri="{FF2B5EF4-FFF2-40B4-BE49-F238E27FC236}">
                <a16:creationId xmlns:a16="http://schemas.microsoft.com/office/drawing/2014/main" id="{DAE73A84-B931-D448-8E2A-88D91AFCCE55}"/>
              </a:ext>
            </a:extLst>
          </p:cNvPr>
          <p:cNvSpPr>
            <a:spLocks noChangeAspect="1" noChangeArrowheads="1"/>
          </p:cNvSpPr>
          <p:nvPr/>
        </p:nvSpPr>
        <p:spPr bwMode="auto">
          <a:xfrm>
            <a:off x="5161035" y="1832324"/>
            <a:ext cx="228600"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fr-FR" sz="1050"/>
          </a:p>
        </p:txBody>
      </p:sp>
      <p:sp>
        <p:nvSpPr>
          <p:cNvPr id="23" name="Google Shape;41;p7">
            <a:extLst>
              <a:ext uri="{FF2B5EF4-FFF2-40B4-BE49-F238E27FC236}">
                <a16:creationId xmlns:a16="http://schemas.microsoft.com/office/drawing/2014/main" id="{09CD1118-0391-4F06-A184-CF9AE36CE110}"/>
              </a:ext>
            </a:extLst>
          </p:cNvPr>
          <p:cNvSpPr/>
          <p:nvPr/>
        </p:nvSpPr>
        <p:spPr>
          <a:xfrm>
            <a:off x="527991" y="296786"/>
            <a:ext cx="180000" cy="18900"/>
          </a:xfrm>
          <a:prstGeom prst="rect">
            <a:avLst/>
          </a:prstGeom>
          <a:solidFill>
            <a:schemeClr val="tx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380;p62">
            <a:extLst>
              <a:ext uri="{FF2B5EF4-FFF2-40B4-BE49-F238E27FC236}">
                <a16:creationId xmlns:a16="http://schemas.microsoft.com/office/drawing/2014/main" id="{2A66D746-7703-45EC-82F2-4195EF3B37E6}"/>
              </a:ext>
            </a:extLst>
          </p:cNvPr>
          <p:cNvSpPr txBox="1">
            <a:spLocks/>
          </p:cNvSpPr>
          <p:nvPr/>
        </p:nvSpPr>
        <p:spPr>
          <a:xfrm>
            <a:off x="439386" y="315687"/>
            <a:ext cx="8324288" cy="6030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800"/>
              <a:buFont typeface="Arial"/>
              <a:buNone/>
              <a:defRPr sz="1800" b="1" i="0" u="none" strike="noStrike" cap="none">
                <a:solidFill>
                  <a:srgbClr val="44388A"/>
                </a:solidFill>
                <a:latin typeface="Montserrat"/>
                <a:ea typeface="Montserrat"/>
                <a:cs typeface="Montserrat"/>
                <a:sym typeface="Montserrat"/>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r>
              <a:rPr lang="fr-FR" sz="1600" b="0" dirty="0">
                <a:solidFill>
                  <a:srgbClr val="20408E"/>
                </a:solidFill>
                <a:latin typeface="Montserrat ExtraBold" pitchFamily="2" charset="77"/>
                <a:ea typeface="Montserrat ExtraBold"/>
                <a:cs typeface="Montserrat ExtraBold"/>
                <a:sym typeface="Montserrat ExtraBold"/>
              </a:rPr>
              <a:t>Fiche Administrateur </a:t>
            </a:r>
            <a:endParaRPr lang="fr-FR" sz="1600" b="0" dirty="0">
              <a:solidFill>
                <a:srgbClr val="20408E"/>
              </a:solidFill>
              <a:latin typeface="Montserrat" pitchFamily="2" charset="77"/>
              <a:ea typeface="Montserrat ExtraBold"/>
              <a:cs typeface="Montserrat ExtraBold"/>
              <a:sym typeface="Montserrat ExtraBold"/>
            </a:endParaRPr>
          </a:p>
          <a:p>
            <a:r>
              <a:rPr lang="fr-FR" sz="1100" b="0" dirty="0">
                <a:solidFill>
                  <a:srgbClr val="20408E"/>
                </a:solidFill>
                <a:latin typeface="Montserrat" pitchFamily="2" charset="77"/>
                <a:ea typeface="Montserrat ExtraBold"/>
                <a:cs typeface="Montserrat ExtraBold"/>
                <a:sym typeface="Montserrat ExtraBold"/>
              </a:rPr>
              <a:t>Alexandre </a:t>
            </a:r>
            <a:r>
              <a:rPr lang="fr-FR" sz="1100" b="0" dirty="0" err="1">
                <a:solidFill>
                  <a:srgbClr val="20408E"/>
                </a:solidFill>
                <a:latin typeface="Montserrat" pitchFamily="2" charset="77"/>
                <a:ea typeface="Montserrat ExtraBold"/>
                <a:cs typeface="Montserrat ExtraBold"/>
                <a:sym typeface="Montserrat ExtraBold"/>
              </a:rPr>
              <a:t>Paccard</a:t>
            </a:r>
            <a:endParaRPr lang="fr-FR" sz="1100" dirty="0">
              <a:solidFill>
                <a:srgbClr val="20408E"/>
              </a:solidFill>
              <a:latin typeface="Montserrat" pitchFamily="2" charset="77"/>
              <a:ea typeface="Montserrat ExtraBold"/>
              <a:cs typeface="Montserrat ExtraBold"/>
              <a:sym typeface="Montserrat ExtraBold"/>
            </a:endParaRPr>
          </a:p>
        </p:txBody>
      </p:sp>
      <p:sp>
        <p:nvSpPr>
          <p:cNvPr id="4" name="ZoneTexte 3">
            <a:extLst>
              <a:ext uri="{FF2B5EF4-FFF2-40B4-BE49-F238E27FC236}">
                <a16:creationId xmlns:a16="http://schemas.microsoft.com/office/drawing/2014/main" id="{B99D1C2D-15B1-8E66-A2BE-FB5D1544C939}"/>
              </a:ext>
            </a:extLst>
          </p:cNvPr>
          <p:cNvSpPr txBox="1"/>
          <p:nvPr/>
        </p:nvSpPr>
        <p:spPr>
          <a:xfrm>
            <a:off x="617991" y="1109247"/>
            <a:ext cx="5712638" cy="1736646"/>
          </a:xfrm>
          <a:prstGeom prst="round2DiagRect">
            <a:avLst/>
          </a:prstGeom>
          <a:solidFill>
            <a:schemeClr val="bg1">
              <a:lumMod val="95000"/>
            </a:schemeClr>
          </a:solidFill>
        </p:spPr>
        <p:txBody>
          <a:bodyPr wrap="square" rtlCol="0">
            <a:spAutoFit/>
          </a:bodyPr>
          <a:lstStyle/>
          <a:p>
            <a:r>
              <a:rPr lang="fr-FR" sz="1200" dirty="0">
                <a:latin typeface="Montserrat" panose="00000500000000000000" pitchFamily="2" charset="0"/>
              </a:rPr>
              <a:t>Description du besoin principal :</a:t>
            </a:r>
          </a:p>
          <a:p>
            <a:pPr marL="171450" indent="-171450">
              <a:buFont typeface="Arial" panose="020B0604020202020204" pitchFamily="34" charset="0"/>
              <a:buChar char="•"/>
            </a:pPr>
            <a:r>
              <a:rPr lang="fr-FR" sz="1200" b="0" i="0" u="none" strike="noStrike" dirty="0">
                <a:solidFill>
                  <a:srgbClr val="374151"/>
                </a:solidFill>
                <a:effectLst/>
                <a:latin typeface="Montserrat" panose="00000500000000000000" pitchFamily="2" charset="0"/>
              </a:rPr>
              <a:t> Arnaud aura besoin </a:t>
            </a:r>
            <a:r>
              <a:rPr lang="fr-FR" sz="1200" dirty="0">
                <a:solidFill>
                  <a:srgbClr val="374151"/>
                </a:solidFill>
                <a:latin typeface="Montserrat" panose="00000500000000000000" pitchFamily="2" charset="0"/>
              </a:rPr>
              <a:t>à </a:t>
            </a:r>
            <a:r>
              <a:rPr lang="fr-FR" sz="1200" b="0" i="0" u="none" strike="noStrike" dirty="0">
                <a:solidFill>
                  <a:srgbClr val="374151"/>
                </a:solidFill>
                <a:effectLst/>
                <a:latin typeface="Montserrat" panose="00000500000000000000" pitchFamily="2" charset="0"/>
              </a:rPr>
              <a:t>un accès complet de la vue client et commerciale de l'application afin de surveiller leur fonctionnement et de prendre des mesures appropriées pour résoudre les problèmes éventuels</a:t>
            </a:r>
          </a:p>
          <a:p>
            <a:pPr marL="171450" indent="-171450">
              <a:buFont typeface="Arial" panose="020B0604020202020204" pitchFamily="34" charset="0"/>
              <a:buChar char="•"/>
            </a:pPr>
            <a:r>
              <a:rPr lang="fr-FR" sz="1200" dirty="0">
                <a:solidFill>
                  <a:srgbClr val="374151"/>
                </a:solidFill>
                <a:latin typeface="Montserrat" panose="00000500000000000000" pitchFamily="2" charset="0"/>
              </a:rPr>
              <a:t>Il doit a</a:t>
            </a:r>
            <a:r>
              <a:rPr lang="fr-FR" sz="1200" b="0" i="0" u="none" strike="noStrike" dirty="0">
                <a:solidFill>
                  <a:srgbClr val="374151"/>
                </a:solidFill>
                <a:effectLst/>
                <a:latin typeface="Montserrat" panose="00000500000000000000" pitchFamily="2" charset="0"/>
              </a:rPr>
              <a:t>ssurer de la pérennité de l'application en veillant à ce que les fonctionnalités soient disponibles, sécurisées et performantes</a:t>
            </a:r>
            <a:endParaRPr lang="fr-FR" sz="1200" dirty="0">
              <a:latin typeface="Montserrat" panose="00000500000000000000" pitchFamily="2" charset="0"/>
            </a:endParaRPr>
          </a:p>
          <a:p>
            <a:endParaRPr lang="fr-FR" sz="1200" dirty="0">
              <a:latin typeface="Montserrat" panose="020B0604020202020204" charset="0"/>
            </a:endParaRPr>
          </a:p>
        </p:txBody>
      </p:sp>
      <p:sp>
        <p:nvSpPr>
          <p:cNvPr id="7" name="ZoneTexte 6">
            <a:extLst>
              <a:ext uri="{FF2B5EF4-FFF2-40B4-BE49-F238E27FC236}">
                <a16:creationId xmlns:a16="http://schemas.microsoft.com/office/drawing/2014/main" id="{745D5EAB-0A3D-3A08-6453-D7DB34709798}"/>
              </a:ext>
            </a:extLst>
          </p:cNvPr>
          <p:cNvSpPr txBox="1"/>
          <p:nvPr/>
        </p:nvSpPr>
        <p:spPr>
          <a:xfrm>
            <a:off x="2878160" y="3302697"/>
            <a:ext cx="5712638" cy="1123712"/>
          </a:xfrm>
          <a:prstGeom prst="round2DiagRect">
            <a:avLst/>
          </a:prstGeom>
          <a:solidFill>
            <a:schemeClr val="bg1">
              <a:lumMod val="95000"/>
            </a:schemeClr>
          </a:solidFill>
        </p:spPr>
        <p:txBody>
          <a:bodyPr wrap="square" rtlCol="0">
            <a:spAutoFit/>
          </a:bodyPr>
          <a:lstStyle/>
          <a:p>
            <a:r>
              <a:rPr lang="fr-FR" sz="1200" dirty="0">
                <a:solidFill>
                  <a:schemeClr val="tx1"/>
                </a:solidFill>
                <a:latin typeface="Montserrat" panose="020B0604020202020204" charset="0"/>
              </a:rPr>
              <a:t>Point de </a:t>
            </a:r>
            <a:r>
              <a:rPr lang="fr-FR" sz="1200" dirty="0">
                <a:solidFill>
                  <a:schemeClr val="tx1"/>
                </a:solidFill>
                <a:latin typeface="Montserrat" panose="00000500000000000000" pitchFamily="2" charset="0"/>
              </a:rPr>
              <a:t>douleur </a:t>
            </a:r>
          </a:p>
          <a:p>
            <a:pPr marL="171450" indent="-171450">
              <a:buFont typeface="Arial" panose="020B0604020202020204" pitchFamily="34" charset="0"/>
              <a:buChar char="•"/>
            </a:pPr>
            <a:r>
              <a:rPr lang="fr-FR" sz="1200" b="0" i="0" u="none" strike="noStrike" dirty="0">
                <a:solidFill>
                  <a:schemeClr val="tx1"/>
                </a:solidFill>
                <a:effectLst/>
                <a:latin typeface="Montserrat" panose="00000500000000000000" pitchFamily="2" charset="0"/>
              </a:rPr>
              <a:t>Difficulté à accéder rapidement aux informations sur les tickets SAV et les commandes en cours</a:t>
            </a:r>
          </a:p>
          <a:p>
            <a:pPr marL="171450" indent="-171450">
              <a:buFont typeface="Arial" panose="020B0604020202020204" pitchFamily="34" charset="0"/>
              <a:buChar char="•"/>
            </a:pPr>
            <a:r>
              <a:rPr lang="fr-FR" sz="1200" b="0" i="0" u="none" strike="noStrike" dirty="0">
                <a:solidFill>
                  <a:schemeClr val="tx1"/>
                </a:solidFill>
                <a:effectLst/>
                <a:latin typeface="Montserrat" panose="00000500000000000000" pitchFamily="2" charset="0"/>
              </a:rPr>
              <a:t>L'absence d'un outil centralisé et convivial peut entraîner des retards dans la réponse aux problèmes des clients</a:t>
            </a:r>
            <a:endParaRPr lang="fr-FR" sz="1200" dirty="0">
              <a:solidFill>
                <a:schemeClr val="tx1"/>
              </a:solidFill>
              <a:latin typeface="Montserrat" panose="00000500000000000000" pitchFamily="2" charset="0"/>
            </a:endParaRPr>
          </a:p>
        </p:txBody>
      </p:sp>
    </p:spTree>
    <p:extLst>
      <p:ext uri="{BB962C8B-B14F-4D97-AF65-F5344CB8AC3E}">
        <p14:creationId xmlns:p14="http://schemas.microsoft.com/office/powerpoint/2010/main" val="217968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B84181C5-0F5E-0C4E-B462-33A64A9AF24D}"/>
              </a:ext>
            </a:extLst>
          </p:cNvPr>
          <p:cNvSpPr>
            <a:spLocks noGrp="1"/>
          </p:cNvSpPr>
          <p:nvPr>
            <p:ph type="title"/>
          </p:nvPr>
        </p:nvSpPr>
        <p:spPr>
          <a:xfrm>
            <a:off x="0" y="2219299"/>
            <a:ext cx="9144000" cy="509400"/>
          </a:xfrm>
        </p:spPr>
        <p:txBody>
          <a:bodyPr/>
          <a:lstStyle/>
          <a:p>
            <a:r>
              <a:rPr lang="fr-FR" dirty="0"/>
              <a:t>Scénario d’utilisation </a:t>
            </a:r>
            <a:endParaRPr lang="fr-FR" sz="1400" b="0" dirty="0"/>
          </a:p>
        </p:txBody>
      </p:sp>
      <p:sp>
        <p:nvSpPr>
          <p:cNvPr id="4" name="Ellipse 3">
            <a:extLst>
              <a:ext uri="{FF2B5EF4-FFF2-40B4-BE49-F238E27FC236}">
                <a16:creationId xmlns:a16="http://schemas.microsoft.com/office/drawing/2014/main" id="{B3DD3462-F340-D340-A838-85B9125271DB}"/>
              </a:ext>
            </a:extLst>
          </p:cNvPr>
          <p:cNvSpPr/>
          <p:nvPr/>
        </p:nvSpPr>
        <p:spPr>
          <a:xfrm>
            <a:off x="4394925" y="1778643"/>
            <a:ext cx="354150" cy="3541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Titre 1">
            <a:extLst>
              <a:ext uri="{FF2B5EF4-FFF2-40B4-BE49-F238E27FC236}">
                <a16:creationId xmlns:a16="http://schemas.microsoft.com/office/drawing/2014/main" id="{E3E61A85-5E6C-8E45-97BF-54AC7B234434}"/>
              </a:ext>
            </a:extLst>
          </p:cNvPr>
          <p:cNvSpPr txBox="1">
            <a:spLocks/>
          </p:cNvSpPr>
          <p:nvPr/>
        </p:nvSpPr>
        <p:spPr>
          <a:xfrm>
            <a:off x="4415114" y="1741249"/>
            <a:ext cx="313772" cy="380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800"/>
              <a:buFont typeface="Arial"/>
              <a:buNone/>
              <a:defRPr sz="1800" b="1" i="0" u="none" strike="noStrike" cap="none">
                <a:solidFill>
                  <a:srgbClr val="FFFFFF"/>
                </a:solidFill>
                <a:latin typeface="Montserrat"/>
                <a:ea typeface="Montserrat"/>
                <a:cs typeface="Montserrat"/>
                <a:sym typeface="Montserrat"/>
              </a:defRPr>
            </a:lvl1pPr>
            <a:lvl2pPr marR="0" lvl="1"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2pPr>
            <a:lvl3pPr marR="0" lvl="2"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3pPr>
            <a:lvl4pPr marR="0" lvl="3"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4pPr>
            <a:lvl5pPr marR="0" lvl="4"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5pPr>
            <a:lvl6pPr marR="0" lvl="5"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6pPr>
            <a:lvl7pPr marR="0" lvl="6"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7pPr>
            <a:lvl8pPr marR="0" lvl="7"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8pPr>
            <a:lvl9pPr marR="0" lvl="8" algn="ctr" rtl="0">
              <a:lnSpc>
                <a:spcPct val="100000"/>
              </a:lnSpc>
              <a:spcBef>
                <a:spcPts val="0"/>
              </a:spcBef>
              <a:spcAft>
                <a:spcPts val="0"/>
              </a:spcAft>
              <a:buClr>
                <a:srgbClr val="000000"/>
              </a:buClr>
              <a:buSzPts val="1800"/>
              <a:buFont typeface="Arial"/>
              <a:buNone/>
              <a:defRPr sz="1800" b="0" i="0" u="none" strike="noStrike" cap="none">
                <a:solidFill>
                  <a:srgbClr val="44388A"/>
                </a:solidFill>
                <a:latin typeface="Montserrat"/>
                <a:ea typeface="Montserrat"/>
                <a:cs typeface="Montserrat"/>
                <a:sym typeface="Montserrat"/>
              </a:defRPr>
            </a:lvl9pPr>
          </a:lstStyle>
          <a:p>
            <a:r>
              <a:rPr lang="fr-FR" dirty="0">
                <a:solidFill>
                  <a:srgbClr val="20408E"/>
                </a:solidFill>
                <a:latin typeface="Montserrat ExtraBold" pitchFamily="2" charset="77"/>
              </a:rPr>
              <a:t>2</a:t>
            </a:r>
          </a:p>
        </p:txBody>
      </p:sp>
    </p:spTree>
    <p:extLst>
      <p:ext uri="{BB962C8B-B14F-4D97-AF65-F5344CB8AC3E}">
        <p14:creationId xmlns:p14="http://schemas.microsoft.com/office/powerpoint/2010/main" val="36759488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AutoShape 2">
            <a:extLst>
              <a:ext uri="{FF2B5EF4-FFF2-40B4-BE49-F238E27FC236}">
                <a16:creationId xmlns:a16="http://schemas.microsoft.com/office/drawing/2014/main" id="{DAE73A84-B931-D448-8E2A-88D91AFCCE55}"/>
              </a:ext>
            </a:extLst>
          </p:cNvPr>
          <p:cNvSpPr>
            <a:spLocks noChangeAspect="1" noChangeArrowheads="1"/>
          </p:cNvSpPr>
          <p:nvPr/>
        </p:nvSpPr>
        <p:spPr bwMode="auto">
          <a:xfrm>
            <a:off x="5161035" y="1832324"/>
            <a:ext cx="228600"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fr-FR" sz="1050"/>
          </a:p>
        </p:txBody>
      </p:sp>
      <p:sp>
        <p:nvSpPr>
          <p:cNvPr id="23" name="Google Shape;41;p7">
            <a:extLst>
              <a:ext uri="{FF2B5EF4-FFF2-40B4-BE49-F238E27FC236}">
                <a16:creationId xmlns:a16="http://schemas.microsoft.com/office/drawing/2014/main" id="{09CD1118-0391-4F06-A184-CF9AE36CE110}"/>
              </a:ext>
            </a:extLst>
          </p:cNvPr>
          <p:cNvSpPr/>
          <p:nvPr/>
        </p:nvSpPr>
        <p:spPr>
          <a:xfrm>
            <a:off x="527991" y="296786"/>
            <a:ext cx="180000" cy="18900"/>
          </a:xfrm>
          <a:prstGeom prst="rect">
            <a:avLst/>
          </a:prstGeom>
          <a:solidFill>
            <a:schemeClr val="tx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380;p62">
            <a:extLst>
              <a:ext uri="{FF2B5EF4-FFF2-40B4-BE49-F238E27FC236}">
                <a16:creationId xmlns:a16="http://schemas.microsoft.com/office/drawing/2014/main" id="{2A66D746-7703-45EC-82F2-4195EF3B37E6}"/>
              </a:ext>
            </a:extLst>
          </p:cNvPr>
          <p:cNvSpPr txBox="1">
            <a:spLocks/>
          </p:cNvSpPr>
          <p:nvPr/>
        </p:nvSpPr>
        <p:spPr>
          <a:xfrm>
            <a:off x="439386" y="315687"/>
            <a:ext cx="8324288" cy="6030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800"/>
              <a:buFont typeface="Arial"/>
              <a:buNone/>
              <a:defRPr sz="1800" b="1" i="0" u="none" strike="noStrike" cap="none">
                <a:solidFill>
                  <a:srgbClr val="44388A"/>
                </a:solidFill>
                <a:latin typeface="Montserrat"/>
                <a:ea typeface="Montserrat"/>
                <a:cs typeface="Montserrat"/>
                <a:sym typeface="Montserrat"/>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r>
              <a:rPr lang="fr-FR" sz="1600" b="0" dirty="0">
                <a:solidFill>
                  <a:srgbClr val="20408E"/>
                </a:solidFill>
                <a:latin typeface="Montserrat ExtraBold" pitchFamily="2" charset="77"/>
                <a:ea typeface="Montserrat ExtraBold"/>
                <a:cs typeface="Montserrat ExtraBold"/>
                <a:sym typeface="Montserrat ExtraBold"/>
              </a:rPr>
              <a:t>Scénario d’utilisation</a:t>
            </a:r>
            <a:endParaRPr lang="fr-FR" sz="1600" b="0" dirty="0">
              <a:solidFill>
                <a:srgbClr val="20408E"/>
              </a:solidFill>
              <a:latin typeface="Montserrat" pitchFamily="2" charset="77"/>
              <a:ea typeface="Montserrat ExtraBold"/>
              <a:cs typeface="Montserrat ExtraBold"/>
              <a:sym typeface="Montserrat ExtraBold"/>
            </a:endParaRPr>
          </a:p>
          <a:p>
            <a:r>
              <a:rPr lang="fr-FR" sz="1100" b="0" dirty="0">
                <a:solidFill>
                  <a:srgbClr val="20408E"/>
                </a:solidFill>
                <a:latin typeface="Montserrat" pitchFamily="2" charset="77"/>
                <a:ea typeface="Montserrat ExtraBold"/>
                <a:cs typeface="Montserrat ExtraBold"/>
                <a:sym typeface="Montserrat ExtraBold"/>
              </a:rPr>
              <a:t>Client</a:t>
            </a:r>
            <a:endParaRPr lang="fr-FR" sz="1100" dirty="0">
              <a:solidFill>
                <a:srgbClr val="20408E"/>
              </a:solidFill>
              <a:latin typeface="Montserrat" pitchFamily="2" charset="77"/>
              <a:ea typeface="Montserrat ExtraBold"/>
              <a:cs typeface="Montserrat ExtraBold"/>
              <a:sym typeface="Montserrat ExtraBold"/>
            </a:endParaRPr>
          </a:p>
        </p:txBody>
      </p:sp>
      <p:sp>
        <p:nvSpPr>
          <p:cNvPr id="4" name="ZoneTexte 3">
            <a:extLst>
              <a:ext uri="{FF2B5EF4-FFF2-40B4-BE49-F238E27FC236}">
                <a16:creationId xmlns:a16="http://schemas.microsoft.com/office/drawing/2014/main" id="{B99D1C2D-15B1-8E66-A2BE-FB5D1544C939}"/>
              </a:ext>
            </a:extLst>
          </p:cNvPr>
          <p:cNvSpPr txBox="1"/>
          <p:nvPr/>
        </p:nvSpPr>
        <p:spPr>
          <a:xfrm>
            <a:off x="870809" y="988338"/>
            <a:ext cx="7402382" cy="3166824"/>
          </a:xfrm>
          <a:prstGeom prst="round2DiagRect">
            <a:avLst/>
          </a:prstGeom>
          <a:solidFill>
            <a:schemeClr val="bg1">
              <a:lumMod val="95000"/>
            </a:schemeClr>
          </a:solidFill>
        </p:spPr>
        <p:txBody>
          <a:bodyPr wrap="square" rtlCol="0">
            <a:spAutoFit/>
          </a:bodyPr>
          <a:lstStyle/>
          <a:p>
            <a:pPr marL="171450" indent="-171450" algn="just">
              <a:buFont typeface="Arial" panose="020B0604020202020204" pitchFamily="34" charset="0"/>
              <a:buChar char="•"/>
            </a:pPr>
            <a:endParaRPr lang="fr-FR" sz="1200" b="0" i="0" u="none" strike="noStrike" dirty="0">
              <a:solidFill>
                <a:srgbClr val="374151"/>
              </a:solidFill>
              <a:effectLst/>
              <a:latin typeface="Montserrat" panose="00000500000000000000" pitchFamily="2" charset="0"/>
            </a:endParaRPr>
          </a:p>
          <a:p>
            <a:pPr marL="171450" indent="-171450" algn="just">
              <a:buFont typeface="Arial" panose="020B0604020202020204" pitchFamily="34" charset="0"/>
              <a:buChar char="•"/>
            </a:pPr>
            <a:r>
              <a:rPr lang="fr-FR" sz="1200" b="0" i="0" u="none" strike="noStrike" dirty="0">
                <a:solidFill>
                  <a:srgbClr val="374151"/>
                </a:solidFill>
                <a:effectLst/>
                <a:latin typeface="Montserrat" panose="00000500000000000000" pitchFamily="2" charset="0"/>
              </a:rPr>
              <a:t>Jean souhaite déposer un ticket SAV pour signaler un dysfonctionnement sur son produit. Il se connecte à l'outil de support client en s’identifiant avec son login et mot de passe</a:t>
            </a:r>
          </a:p>
          <a:p>
            <a:pPr marL="171450" indent="-171450" algn="just">
              <a:buFont typeface="Arial" panose="020B0604020202020204" pitchFamily="34" charset="0"/>
              <a:buChar char="•"/>
            </a:pPr>
            <a:r>
              <a:rPr lang="fr-FR" sz="1200" dirty="0">
                <a:solidFill>
                  <a:srgbClr val="374151"/>
                </a:solidFill>
                <a:latin typeface="Montserrat" panose="00000500000000000000" pitchFamily="2" charset="0"/>
              </a:rPr>
              <a:t>Il peut suivre l’avancement de ses commandes et si besoin consulté des détails supplémentaires concernant une livraison actuelle ou passée.</a:t>
            </a:r>
          </a:p>
          <a:p>
            <a:pPr marL="171450" indent="-171450" algn="just">
              <a:buFont typeface="Arial" panose="020B0604020202020204" pitchFamily="34" charset="0"/>
              <a:buChar char="•"/>
            </a:pPr>
            <a:r>
              <a:rPr lang="fr-FR" sz="1200" dirty="0">
                <a:solidFill>
                  <a:srgbClr val="374151"/>
                </a:solidFill>
                <a:latin typeface="Montserrat" panose="00000500000000000000" pitchFamily="2" charset="0"/>
              </a:rPr>
              <a:t>Il veut déclarer un incident et il est alors rediriger vers un formulaire où il pourra fournir des informations telle que le sujet de son problème et faire une description détaillée de son problème </a:t>
            </a:r>
          </a:p>
          <a:p>
            <a:pPr marL="171450" indent="-171450" algn="just">
              <a:buFont typeface="Arial" panose="020B0604020202020204" pitchFamily="34" charset="0"/>
              <a:buChar char="•"/>
            </a:pPr>
            <a:r>
              <a:rPr lang="fr-FR" sz="1200" b="0" i="0" u="none" strike="noStrike" dirty="0">
                <a:solidFill>
                  <a:srgbClr val="374151"/>
                </a:solidFill>
                <a:effectLst/>
                <a:latin typeface="Montserrat" panose="00000500000000000000" pitchFamily="2" charset="0"/>
              </a:rPr>
              <a:t>Il recevra une confirmation de réception et il pourra suivre l'état de résolution de son ticket en se connectant à son compte utilisateur et en accédant à la section "Mes tickets SAV". Il peut voir si le ticket est en cours de traitement, s'il est en attente ou s'il a été résolu. Jean reçoit également des notifications par e-mail chaque fois qu'il y a une mise à jour ou une réponse de l'équipe du service après-vente</a:t>
            </a:r>
            <a:endParaRPr lang="fr-FR" sz="1200" dirty="0">
              <a:solidFill>
                <a:srgbClr val="374151"/>
              </a:solidFill>
              <a:latin typeface="Montserrat" panose="00000500000000000000" pitchFamily="2" charset="0"/>
            </a:endParaRPr>
          </a:p>
          <a:p>
            <a:pPr marL="171450" indent="-171450">
              <a:buFont typeface="Arial" panose="020B0604020202020204" pitchFamily="34" charset="0"/>
              <a:buChar char="•"/>
            </a:pPr>
            <a:endParaRPr lang="fr-FR" sz="1200" dirty="0">
              <a:latin typeface="Montserrat" panose="00000500000000000000" pitchFamily="2" charset="0"/>
            </a:endParaRPr>
          </a:p>
        </p:txBody>
      </p:sp>
    </p:spTree>
    <p:extLst>
      <p:ext uri="{BB962C8B-B14F-4D97-AF65-F5344CB8AC3E}">
        <p14:creationId xmlns:p14="http://schemas.microsoft.com/office/powerpoint/2010/main" val="7521855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AutoShape 2">
            <a:extLst>
              <a:ext uri="{FF2B5EF4-FFF2-40B4-BE49-F238E27FC236}">
                <a16:creationId xmlns:a16="http://schemas.microsoft.com/office/drawing/2014/main" id="{DAE73A84-B931-D448-8E2A-88D91AFCCE55}"/>
              </a:ext>
            </a:extLst>
          </p:cNvPr>
          <p:cNvSpPr>
            <a:spLocks noChangeAspect="1" noChangeArrowheads="1"/>
          </p:cNvSpPr>
          <p:nvPr/>
        </p:nvSpPr>
        <p:spPr bwMode="auto">
          <a:xfrm>
            <a:off x="5161035" y="1832324"/>
            <a:ext cx="228600"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fr-FR" sz="1050"/>
          </a:p>
        </p:txBody>
      </p:sp>
      <p:sp>
        <p:nvSpPr>
          <p:cNvPr id="23" name="Google Shape;41;p7">
            <a:extLst>
              <a:ext uri="{FF2B5EF4-FFF2-40B4-BE49-F238E27FC236}">
                <a16:creationId xmlns:a16="http://schemas.microsoft.com/office/drawing/2014/main" id="{09CD1118-0391-4F06-A184-CF9AE36CE110}"/>
              </a:ext>
            </a:extLst>
          </p:cNvPr>
          <p:cNvSpPr/>
          <p:nvPr/>
        </p:nvSpPr>
        <p:spPr>
          <a:xfrm>
            <a:off x="527991" y="296786"/>
            <a:ext cx="180000" cy="18900"/>
          </a:xfrm>
          <a:prstGeom prst="rect">
            <a:avLst/>
          </a:prstGeom>
          <a:solidFill>
            <a:schemeClr val="tx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380;p62">
            <a:extLst>
              <a:ext uri="{FF2B5EF4-FFF2-40B4-BE49-F238E27FC236}">
                <a16:creationId xmlns:a16="http://schemas.microsoft.com/office/drawing/2014/main" id="{2A66D746-7703-45EC-82F2-4195EF3B37E6}"/>
              </a:ext>
            </a:extLst>
          </p:cNvPr>
          <p:cNvSpPr txBox="1">
            <a:spLocks/>
          </p:cNvSpPr>
          <p:nvPr/>
        </p:nvSpPr>
        <p:spPr>
          <a:xfrm>
            <a:off x="439386" y="315687"/>
            <a:ext cx="8324288" cy="6030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800"/>
              <a:buFont typeface="Arial"/>
              <a:buNone/>
              <a:defRPr sz="1800" b="1" i="0" u="none" strike="noStrike" cap="none">
                <a:solidFill>
                  <a:srgbClr val="44388A"/>
                </a:solidFill>
                <a:latin typeface="Montserrat"/>
                <a:ea typeface="Montserrat"/>
                <a:cs typeface="Montserrat"/>
                <a:sym typeface="Montserrat"/>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r>
              <a:rPr lang="fr-FR" sz="1600" b="0" dirty="0">
                <a:solidFill>
                  <a:srgbClr val="20408E"/>
                </a:solidFill>
                <a:latin typeface="Montserrat ExtraBold" pitchFamily="2" charset="77"/>
                <a:ea typeface="Montserrat ExtraBold"/>
                <a:cs typeface="Montserrat ExtraBold"/>
                <a:sym typeface="Montserrat ExtraBold"/>
              </a:rPr>
              <a:t>Scénario d’utilisation</a:t>
            </a:r>
            <a:endParaRPr lang="fr-FR" sz="1600" b="0" dirty="0">
              <a:solidFill>
                <a:srgbClr val="20408E"/>
              </a:solidFill>
              <a:latin typeface="Montserrat" pitchFamily="2" charset="77"/>
              <a:ea typeface="Montserrat ExtraBold"/>
              <a:cs typeface="Montserrat ExtraBold"/>
              <a:sym typeface="Montserrat ExtraBold"/>
            </a:endParaRPr>
          </a:p>
          <a:p>
            <a:r>
              <a:rPr lang="fr-FR" sz="1100" b="0" dirty="0">
                <a:solidFill>
                  <a:srgbClr val="20408E"/>
                </a:solidFill>
                <a:latin typeface="Montserrat" pitchFamily="2" charset="77"/>
                <a:ea typeface="Montserrat ExtraBold"/>
                <a:cs typeface="Montserrat ExtraBold"/>
                <a:sym typeface="Montserrat ExtraBold"/>
              </a:rPr>
              <a:t>Commercial</a:t>
            </a:r>
            <a:endParaRPr lang="fr-FR" sz="1100" dirty="0">
              <a:solidFill>
                <a:srgbClr val="20408E"/>
              </a:solidFill>
              <a:latin typeface="Montserrat" pitchFamily="2" charset="77"/>
              <a:ea typeface="Montserrat ExtraBold"/>
              <a:cs typeface="Montserrat ExtraBold"/>
              <a:sym typeface="Montserrat ExtraBold"/>
            </a:endParaRPr>
          </a:p>
        </p:txBody>
      </p:sp>
      <p:sp>
        <p:nvSpPr>
          <p:cNvPr id="4" name="ZoneTexte 3">
            <a:extLst>
              <a:ext uri="{FF2B5EF4-FFF2-40B4-BE49-F238E27FC236}">
                <a16:creationId xmlns:a16="http://schemas.microsoft.com/office/drawing/2014/main" id="{B99D1C2D-15B1-8E66-A2BE-FB5D1544C939}"/>
              </a:ext>
            </a:extLst>
          </p:cNvPr>
          <p:cNvSpPr txBox="1"/>
          <p:nvPr/>
        </p:nvSpPr>
        <p:spPr>
          <a:xfrm>
            <a:off x="870809" y="988338"/>
            <a:ext cx="7402382" cy="3166824"/>
          </a:xfrm>
          <a:prstGeom prst="round2DiagRect">
            <a:avLst/>
          </a:prstGeom>
          <a:solidFill>
            <a:schemeClr val="bg1">
              <a:lumMod val="95000"/>
            </a:schemeClr>
          </a:solidFill>
        </p:spPr>
        <p:txBody>
          <a:bodyPr wrap="square" rtlCol="0">
            <a:spAutoFit/>
          </a:bodyPr>
          <a:lstStyle/>
          <a:p>
            <a:pPr lvl="3" algn="just"/>
            <a:endParaRPr lang="fr-FR" sz="1200" dirty="0">
              <a:solidFill>
                <a:srgbClr val="374151"/>
              </a:solidFill>
              <a:latin typeface="Montserrat" panose="00000500000000000000" pitchFamily="2" charset="0"/>
            </a:endParaRPr>
          </a:p>
          <a:p>
            <a:pPr marL="171450" lvl="3" indent="-171450" algn="just">
              <a:buFont typeface="Arial" panose="020B0604020202020204" pitchFamily="34" charset="0"/>
              <a:buChar char="•"/>
            </a:pPr>
            <a:r>
              <a:rPr lang="fr-FR" sz="1200" dirty="0">
                <a:solidFill>
                  <a:srgbClr val="374151"/>
                </a:solidFill>
                <a:latin typeface="Montserrat" panose="00000500000000000000" pitchFamily="2" charset="0"/>
              </a:rPr>
              <a:t>Eva </a:t>
            </a:r>
            <a:r>
              <a:rPr lang="fr-FR" sz="1200" b="0" i="0" u="none" strike="noStrike" dirty="0">
                <a:solidFill>
                  <a:srgbClr val="374151"/>
                </a:solidFill>
                <a:effectLst/>
                <a:latin typeface="Montserrat" panose="00000500000000000000" pitchFamily="2" charset="0"/>
              </a:rPr>
              <a:t>souhaite consulter les tickets SAV pour un produit spécifique. Il se connecte à l'outil de suivi des tickets SAV et utilise les filtres de recherche pour trouver rapidement les tickets associés à ce produit. En sélectionnant le ticket pertinent, il peut accéder aux détails du problème signalé par le client, aux commentaires échangés. Cela lui permet de comprendre rapidement la situation et de fournir une assistance appropriée.</a:t>
            </a:r>
          </a:p>
          <a:p>
            <a:pPr marL="171450" lvl="8" indent="-171450" algn="just">
              <a:buFont typeface="Arial" panose="020B0604020202020204" pitchFamily="34" charset="0"/>
              <a:buChar char="•"/>
            </a:pPr>
            <a:endParaRPr lang="fr-FR" sz="1200" dirty="0">
              <a:solidFill>
                <a:srgbClr val="374151"/>
              </a:solidFill>
              <a:latin typeface="Montserrat" panose="00000500000000000000" pitchFamily="2" charset="0"/>
            </a:endParaRPr>
          </a:p>
          <a:p>
            <a:pPr marL="171450" lvl="8" indent="-171450" algn="just">
              <a:buFont typeface="Arial" panose="020B0604020202020204" pitchFamily="34" charset="0"/>
              <a:buChar char="•"/>
            </a:pPr>
            <a:r>
              <a:rPr lang="fr-FR" sz="1200" i="0" u="none" strike="noStrike" dirty="0">
                <a:solidFill>
                  <a:srgbClr val="374151"/>
                </a:solidFill>
                <a:latin typeface="Montserrat" panose="00000500000000000000" pitchFamily="2" charset="0"/>
              </a:rPr>
              <a:t>Elle peut faire de même avec les commandes en cours pour chaque commande elle peut consulté l’état d’avancement ce qui lui permettra de répondre efficacement aux questions des clients et de suivre et confirmer ses ventes</a:t>
            </a:r>
          </a:p>
          <a:p>
            <a:pPr marL="171450" indent="-171450" algn="just">
              <a:buFont typeface="Arial" panose="020B0604020202020204" pitchFamily="34" charset="0"/>
              <a:buChar char="•"/>
            </a:pPr>
            <a:endParaRPr lang="fr-FR" sz="1200" dirty="0">
              <a:solidFill>
                <a:srgbClr val="374151"/>
              </a:solidFill>
              <a:latin typeface="Montserrat" panose="00000500000000000000" pitchFamily="2" charset="0"/>
            </a:endParaRPr>
          </a:p>
          <a:p>
            <a:pPr marL="171450" indent="-171450" algn="just">
              <a:buFont typeface="Arial" panose="020B0604020202020204" pitchFamily="34" charset="0"/>
              <a:buChar char="•"/>
            </a:pPr>
            <a:r>
              <a:rPr lang="fr-FR" sz="1200" dirty="0">
                <a:solidFill>
                  <a:srgbClr val="374151"/>
                </a:solidFill>
                <a:latin typeface="Montserrat" panose="00000500000000000000" pitchFamily="2" charset="0"/>
              </a:rPr>
              <a:t>Elle pourra aussi générer un lien pour un nouveau mot de passe en cas d’oubli de la part d’un utilisateur et peut passer directement à la vue d’un client  qu’il a choisi pour remarquer les incidents directement sur le portail</a:t>
            </a:r>
            <a:endParaRPr lang="fr-FR" sz="1200" dirty="0">
              <a:latin typeface="Montserrat" panose="00000500000000000000" pitchFamily="2" charset="0"/>
            </a:endParaRPr>
          </a:p>
          <a:p>
            <a:endParaRPr lang="fr-FR" sz="1200" dirty="0">
              <a:latin typeface="Montserrat" panose="020B0604020202020204" charset="0"/>
            </a:endParaRPr>
          </a:p>
        </p:txBody>
      </p:sp>
    </p:spTree>
    <p:extLst>
      <p:ext uri="{BB962C8B-B14F-4D97-AF65-F5344CB8AC3E}">
        <p14:creationId xmlns:p14="http://schemas.microsoft.com/office/powerpoint/2010/main" val="3147004739"/>
      </p:ext>
    </p:extLst>
  </p:cSld>
  <p:clrMapOvr>
    <a:masterClrMapping/>
  </p:clrMapOvr>
</p:sld>
</file>

<file path=ppt/theme/theme1.xml><?xml version="1.0" encoding="utf-8"?>
<a:theme xmlns:a="http://schemas.openxmlformats.org/drawingml/2006/main" name="Thème Office">
  <a:themeElements>
    <a:clrScheme name="Personnalisé 8">
      <a:dk1>
        <a:srgbClr val="000000"/>
      </a:dk1>
      <a:lt1>
        <a:srgbClr val="FFFFFF"/>
      </a:lt1>
      <a:dk2>
        <a:srgbClr val="44398B"/>
      </a:dk2>
      <a:lt2>
        <a:srgbClr val="20408E"/>
      </a:lt2>
      <a:accent1>
        <a:srgbClr val="2D65A5"/>
      </a:accent1>
      <a:accent2>
        <a:srgbClr val="207A9D"/>
      </a:accent2>
      <a:accent3>
        <a:srgbClr val="207A9D"/>
      </a:accent3>
      <a:accent4>
        <a:srgbClr val="2AD2D8"/>
      </a:accent4>
      <a:accent5>
        <a:srgbClr val="2CD997"/>
      </a:accent5>
      <a:accent6>
        <a:srgbClr val="207A9D"/>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F9D03E09018414C9602D638E79C9D0A" ma:contentTypeVersion="11" ma:contentTypeDescription="Create a new document." ma:contentTypeScope="" ma:versionID="d723e5498c34c43e919ee54d5e2b40a3">
  <xsd:schema xmlns:xsd="http://www.w3.org/2001/XMLSchema" xmlns:xs="http://www.w3.org/2001/XMLSchema" xmlns:p="http://schemas.microsoft.com/office/2006/metadata/properties" xmlns:ns2="2b3c6575-62f9-4d1b-949d-1bd1a633f94a" xmlns:ns3="5f69154a-c22a-42e0-8bdc-3b210429c349" targetNamespace="http://schemas.microsoft.com/office/2006/metadata/properties" ma:root="true" ma:fieldsID="4c5bdc125b0df95dc7c312d2440030f2" ns2:_="" ns3:_="">
    <xsd:import namespace="2b3c6575-62f9-4d1b-949d-1bd1a633f94a"/>
    <xsd:import namespace="5f69154a-c22a-42e0-8bdc-3b210429c349"/>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DateTaken" minOccurs="0"/>
                <xsd:element ref="ns2:MediaServiceObjectDetectorVersion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b3c6575-62f9-4d1b-949d-1bd1a633f94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5f69154a-c22a-42e0-8bdc-3b210429c349"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B34417D-DC35-4003-8139-AA10BAE08F0C}">
  <ds:schemaRefs>
    <ds:schemaRef ds:uri="2b3c6575-62f9-4d1b-949d-1bd1a633f94a"/>
    <ds:schemaRef ds:uri="5f69154a-c22a-42e0-8bdc-3b210429c34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86823D9B-EF26-4445-A404-9081271524AB}">
  <ds:schemaRefs>
    <ds:schemaRef ds:uri="http://schemas.microsoft.com/sharepoint/v3/contenttype/forms"/>
  </ds:schemaRefs>
</ds:datastoreItem>
</file>

<file path=customXml/itemProps3.xml><?xml version="1.0" encoding="utf-8"?>
<ds:datastoreItem xmlns:ds="http://schemas.openxmlformats.org/officeDocument/2006/customXml" ds:itemID="{371BC4B0-046C-43DA-BE28-DF1F58020577}">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0</TotalTime>
  <Words>723</Words>
  <Application>Microsoft Office PowerPoint</Application>
  <PresentationFormat>Affichage à l'écran (16:9)</PresentationFormat>
  <Paragraphs>61</Paragraphs>
  <Slides>11</Slides>
  <Notes>8</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11</vt:i4>
      </vt:variant>
    </vt:vector>
  </HeadingPairs>
  <TitlesOfParts>
    <vt:vector size="16" baseType="lpstr">
      <vt:lpstr>Arial</vt:lpstr>
      <vt:lpstr>Montserrat Medium</vt:lpstr>
      <vt:lpstr>Montserrat ExtraBold</vt:lpstr>
      <vt:lpstr>Montserrat</vt:lpstr>
      <vt:lpstr>Thème Office</vt:lpstr>
      <vt:lpstr>Fiche Personas Offre DMT </vt:lpstr>
      <vt:lpstr>SOMMAIRE</vt:lpstr>
      <vt:lpstr>Fiches Personas</vt:lpstr>
      <vt:lpstr>Présentation PowerPoint</vt:lpstr>
      <vt:lpstr>Présentation PowerPoint</vt:lpstr>
      <vt:lpstr>Présentation PowerPoint</vt:lpstr>
      <vt:lpstr>Scénario d’utilisation </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CGI Bâtiment - Refonte  MI Web   Proposition commerciale v0.3 du 29/10/19 : Parcours utilisateur + Maquettes UI + Workflow technique</dc:title>
  <dc:creator>Delphine BOULOY</dc:creator>
  <cp:lastModifiedBy>Mamadou BARADJI</cp:lastModifiedBy>
  <cp:revision>347</cp:revision>
  <dcterms:modified xsi:type="dcterms:W3CDTF">2023-07-25T09:56:21Z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0x0101001F9D03E09018414C9602D638E79C9D0A</vt:lpwstr>
  </property>
</Properties>
</file>